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86" r:id="rId2"/>
    <p:sldId id="260" r:id="rId3"/>
    <p:sldId id="281" r:id="rId4"/>
    <p:sldId id="287" r:id="rId5"/>
    <p:sldId id="273" r:id="rId6"/>
    <p:sldId id="262" r:id="rId7"/>
    <p:sldId id="285" r:id="rId8"/>
    <p:sldId id="272" r:id="rId9"/>
    <p:sldId id="275" r:id="rId10"/>
    <p:sldId id="283" r:id="rId11"/>
    <p:sldId id="278" r:id="rId12"/>
    <p:sldId id="284" r:id="rId13"/>
    <p:sldId id="282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A86"/>
    <a:srgbClr val="0033CC"/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" Target="slides/slide1.xml" /><Relationship Id="rId20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10.02.2025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10.02.2025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10.02.2025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/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image" Target="../media/image2.png" /><Relationship Id="rId6" Type="http://schemas.openxmlformats.org/officeDocument/2006/relationships/image" Target="../media/image3.png" /><Relationship Id="rId7" Type="http://schemas.openxmlformats.org/officeDocument/2006/relationships/image" Target="../media/image4.jpe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8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404663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1109454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1814245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2519036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3223827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3928618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4633409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5338200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92" y="6042993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ezete2.z.e.pic.centerblog.net/o/1c839cbc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0352" y="5320191"/>
            <a:ext cx="1289577" cy="12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</p:sldLayoutIdLst>
  <p:transition spd="slow">
    <p:fade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pn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microsoft.com/office/2007/relationships/hdphoto" Target="../media/image8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2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pn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232247"/>
          </a:xfrm>
        </p:spPr>
        <p:txBody>
          <a:bodyPr/>
          <a:lstStyle/>
          <a:p>
            <a:r>
              <a:rPr lang="ru-RU" b="1" smtClean="0">
                <a:solidFill>
                  <a:srgbClr val="F60A86"/>
                </a:solidFill>
                <a:latin typeface="Bookman Old Style" panose="02050604050505020204" pitchFamily="18" charset="0"/>
              </a:rPr>
              <a:t>«Финансовая грамотность в  детском саду»</a:t>
            </a:r>
            <a:endParaRPr lang="ru-RU" b="1">
              <a:solidFill>
                <a:srgbClr val="F60A8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379" y="2780928"/>
            <a:ext cx="5760640" cy="3506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68366"/>
      </p:ext>
    </p:extLst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336704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smtClean="0">
                <a:solidFill>
                  <a:srgbClr val="0033CC"/>
                </a:solidFill>
                <a:latin typeface="Comic Sans MS" panose="030f0702030302020204" pitchFamily="66" charset="0"/>
              </a:rPr>
              <a:t>Экскурсия к банкомату</a:t>
            </a:r>
            <a:endParaRPr lang="ru-RU" sz="2800" b="1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D70A9E-14C3-4CE5-B71F-D2E579A6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7626"/>
            <a:ext cx="2232248" cy="2976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0003D1-B223-488C-B109-0531993D9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12244"/>
            <a:ext cx="2218579" cy="295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CA9F04-1A7A-4FAB-9AFE-628DFC229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2328541" cy="3104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4C424B-A7BF-4DDE-B0FD-3F748993D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06990"/>
            <a:ext cx="2273003" cy="303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961523"/>
      </p:ext>
    </p:extLst>
  </p:cSld>
  <p:clrMapOvr>
    <a:masterClrMapping/>
  </p:clrMapOvr>
  <p:transition spd="slow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C:\Users\Ученик1\AppData\Local\Microsoft\Windows\Temporary Internet Files\Content.Word\IMG_00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/>
          <a:stretch>
            <a:fillRect/>
          </a:stretch>
        </p:blipFill>
        <p:spPr bwMode="auto">
          <a:xfrm rot="5400000">
            <a:off x="3508105" y="636913"/>
            <a:ext cx="299188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Ученик1\AppData\Local\Microsoft\Windows\Temporary Internet Files\Content.Word\IMG_00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10731"/>
          <a:stretch>
            <a:fillRect/>
          </a:stretch>
        </p:blipFill>
        <p:spPr bwMode="auto">
          <a:xfrm rot="5400000">
            <a:off x="4764739" y="3621740"/>
            <a:ext cx="3070904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Ученик1\AppData\Local\Microsoft\Windows\Temporary Internet Files\Content.Word\IMG_00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878436" y="702991"/>
            <a:ext cx="314776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Ученик1\AppData\Local\Microsoft\Windows\Temporary Internet Files\Content.Word\IMG_006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"/>
          <a:stretch>
            <a:fillRect/>
          </a:stretch>
        </p:blipFill>
        <p:spPr bwMode="auto">
          <a:xfrm rot="5400000">
            <a:off x="849430" y="3378840"/>
            <a:ext cx="3412689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182885"/>
            <a:ext cx="3241130" cy="11361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33CC"/>
                </a:solidFill>
                <a:latin typeface="Comic Sans MS" panose="030f0702030302020204" pitchFamily="66" charset="0"/>
              </a:rPr>
              <a:t>Сотрудничество с родителями</a:t>
            </a:r>
            <a:endParaRPr lang="ru-RU" sz="28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1206"/>
      </p:ext>
    </p:extLst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676" y="466725"/>
            <a:ext cx="3415324" cy="442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324" y="1916832"/>
            <a:ext cx="3509067" cy="42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07003"/>
      </p:ext>
    </p:extLst>
  </p:cSld>
  <p:clrMapOvr>
    <a:masterClrMapping/>
  </p:clrMapOvr>
  <p:transition spd="slow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5D1520E-BD13-4333-AC3B-A0F36744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20" y="260648"/>
            <a:ext cx="2394310" cy="26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1A0883-ACDC-480A-8A0D-874ABE256C99}"/>
              </a:ext>
            </a:extLst>
          </p:cNvPr>
          <p:cNvPicPr/>
          <p:nvPr/>
        </p:nvPicPr>
        <p:blipFill>
          <a:blip r:embed="rId3"/>
          <a:srcRect l="19115" t="16406" r="17174" b="7016"/>
          <a:stretch>
            <a:fillRect/>
          </a:stretch>
        </p:blipFill>
        <p:spPr bwMode="auto">
          <a:xfrm>
            <a:off x="6220359" y="148188"/>
            <a:ext cx="287624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CC79AD-5634-4413-9379-55073ADC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>
            <a:fillRect/>
          </a:stretch>
        </p:blipFill>
        <p:spPr>
          <a:xfrm>
            <a:off x="2572556" y="1988840"/>
            <a:ext cx="209464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6BFEBC-DAEB-4F61-8481-5691DF5FC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>
            <a:fillRect/>
          </a:stretch>
        </p:blipFill>
        <p:spPr>
          <a:xfrm>
            <a:off x="4774601" y="2085554"/>
            <a:ext cx="209464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1C5ADF9-037B-455C-862C-8EA05E299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64" y="2636912"/>
            <a:ext cx="197132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58D4ECA-597F-4D06-B3D0-17682526D092}"/>
              </a:ext>
            </a:extLst>
          </p:cNvPr>
          <p:cNvSpPr/>
          <p:nvPr/>
        </p:nvSpPr>
        <p:spPr>
          <a:xfrm>
            <a:off x="3198053" y="332656"/>
            <a:ext cx="287624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33CC"/>
                </a:solidFill>
                <a:latin typeface="Comic Sans MS" panose="030f0702030302020204" pitchFamily="66" charset="0"/>
              </a:rPr>
              <a:t>Информационные материалы: памятки, буклеты, консультации, папки - передвижки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C8E4D4-B4BA-459C-AB7C-C3C371939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5" y="4509120"/>
            <a:ext cx="3049326" cy="215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828230"/>
      </p:ext>
    </p:extLst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7C57D5-569B-453F-8241-847D8EB2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38" y="327199"/>
            <a:ext cx="2350725" cy="3134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359F9B-25AC-4C53-8EAC-6C920996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01636"/>
            <a:ext cx="2313454" cy="3084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AB61768-5D51-4D8E-9B27-4E33DF8A7B3E}"/>
              </a:ext>
            </a:extLst>
          </p:cNvPr>
          <p:cNvSpPr/>
          <p:nvPr/>
        </p:nvSpPr>
        <p:spPr>
          <a:xfrm>
            <a:off x="323528" y="404664"/>
            <a:ext cx="424847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Comic Sans MS" panose="030f0702030302020204" pitchFamily="66" charset="0"/>
              </a:rPr>
              <a:t>Фотогалерея «Мама, папа на работе»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8D4D8F-B81A-4FF2-B179-58CBC7920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8" y="1330354"/>
            <a:ext cx="2475012" cy="330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609DC1-D2FE-4178-93E6-270FD4322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4372" r="8696" b="7222"/>
          <a:stretch>
            <a:fillRect/>
          </a:stretch>
        </p:blipFill>
        <p:spPr>
          <a:xfrm>
            <a:off x="1470677" y="4630369"/>
            <a:ext cx="2412818" cy="2120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3D9308-6628-4B8C-A8C4-1D84E609F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r="6624" b="8559"/>
          <a:stretch>
            <a:fillRect/>
          </a:stretch>
        </p:blipFill>
        <p:spPr>
          <a:xfrm>
            <a:off x="4176680" y="1484784"/>
            <a:ext cx="2016224" cy="4561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5179681"/>
      </p:ext>
    </p:extLst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841495-4DD4-499B-9B98-CA2AA8B21D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/>
          <a:stretch>
            <a:fillRect/>
          </a:stretch>
        </p:blipFill>
        <p:spPr bwMode="auto">
          <a:xfrm rot="10800000">
            <a:off x="3851920" y="2780928"/>
            <a:ext cx="5292080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C90E951-E804-478A-9F7F-8CB59CC0701C}"/>
              </a:ext>
            </a:extLst>
          </p:cNvPr>
          <p:cNvSpPr/>
          <p:nvPr/>
        </p:nvSpPr>
        <p:spPr>
          <a:xfrm>
            <a:off x="1763688" y="116632"/>
            <a:ext cx="554461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Comic Sans MS" panose="030f0702030302020204" pitchFamily="66" charset="0"/>
              </a:rPr>
              <a:t>Центр «Юный финансист»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FBEE18A-B6BC-4154-9386-0E373966C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4954"/>
          <a:stretch>
            <a:fillRect/>
          </a:stretch>
        </p:blipFill>
        <p:spPr>
          <a:xfrm>
            <a:off x="24922" y="646139"/>
            <a:ext cx="4515711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4978599"/>
      </p:ext>
    </p:extLst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2D280A-9031-4181-8F9C-29E2BBD48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4142" y="3926678"/>
            <a:ext cx="3244857" cy="2433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418B26-4F69-4E38-B6A1-E82B8159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1834" y="497677"/>
            <a:ext cx="3244857" cy="2433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DF59EF-88DC-4597-A40B-55E593BCE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0324" y="491185"/>
            <a:ext cx="3192913" cy="239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595C396-51DA-40E5-868D-C9CEE9CEF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0323" y="3891841"/>
            <a:ext cx="3192913" cy="239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CF7A7F-2BE7-47D7-B7D7-17A9A39F2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25" y="2807905"/>
            <a:ext cx="3096137" cy="232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57C53B0-61AB-41DE-858B-F49D5E95091C}"/>
              </a:ext>
            </a:extLst>
          </p:cNvPr>
          <p:cNvSpPr/>
          <p:nvPr/>
        </p:nvSpPr>
        <p:spPr>
          <a:xfrm>
            <a:off x="107504" y="260648"/>
            <a:ext cx="311419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Comic Sans MS" panose="030f0702030302020204" pitchFamily="66" charset="0"/>
              </a:rPr>
              <a:t>О</a:t>
            </a:r>
            <a:r>
              <a:rPr lang="ru-RU" sz="2400" b="1" smtClean="0">
                <a:solidFill>
                  <a:srgbClr val="0033CC"/>
                </a:solidFill>
                <a:latin typeface="Comic Sans MS" panose="030f0702030302020204" pitchFamily="66" charset="0"/>
              </a:rPr>
              <a:t>бразовательная </a:t>
            </a:r>
            <a:r>
              <a:rPr lang="ru-RU" sz="2400" b="1">
                <a:solidFill>
                  <a:srgbClr val="0033CC"/>
                </a:solidFill>
                <a:latin typeface="Comic Sans MS" panose="030f0702030302020204" pitchFamily="66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28349976"/>
      </p:ext>
    </p:extLst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user\Downloads\IMG_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72816"/>
            <a:ext cx="3528392" cy="470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_1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600" y="260648"/>
            <a:ext cx="3600400" cy="480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42566"/>
      </p:ext>
    </p:extLst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48314"/>
            <a:ext cx="4383161" cy="29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861048"/>
            <a:ext cx="36850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658B0BE7-9CA0-41FE-8032-C1A9294FA030}"/>
              </a:ext>
            </a:extLst>
          </p:cNvPr>
          <p:cNvSpPr/>
          <p:nvPr/>
        </p:nvSpPr>
        <p:spPr>
          <a:xfrm>
            <a:off x="0" y="44624"/>
            <a:ext cx="4741663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Comic Sans MS" panose="030f0702030302020204" pitchFamily="66" charset="0"/>
              </a:rPr>
              <a:t>Сюжетно – ролевые игры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91E6A13-D0BE-44AA-9742-09BD2144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951063"/>
            <a:ext cx="3145858" cy="326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67164"/>
      </p:ext>
    </p:extLst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3DE446-2DBB-4369-9A44-5418D90C41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979073" y="3573015"/>
            <a:ext cx="3481358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5D7C8F-5106-4129-BDB6-F2C52E4065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555" b="27351"/>
          <a:stretch>
            <a:fillRect/>
          </a:stretch>
        </p:blipFill>
        <p:spPr bwMode="auto">
          <a:xfrm rot="10800000">
            <a:off x="1331640" y="1162742"/>
            <a:ext cx="3240360" cy="212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E00B2E0-1501-4BED-81BB-3B1785B1B5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r="29799"/>
          <a:stretch>
            <a:fillRect/>
          </a:stretch>
        </p:blipFill>
        <p:spPr bwMode="auto">
          <a:xfrm rot="10800000">
            <a:off x="1201748" y="3404106"/>
            <a:ext cx="2578164" cy="319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60648"/>
            <a:ext cx="3312368" cy="31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30201ABD-E1EC-4D41-A85C-41869B83B0B7}"/>
              </a:ext>
            </a:extLst>
          </p:cNvPr>
          <p:cNvSpPr/>
          <p:nvPr/>
        </p:nvSpPr>
        <p:spPr>
          <a:xfrm>
            <a:off x="95189" y="110525"/>
            <a:ext cx="3324683" cy="87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Comic Sans MS" panose="030f0702030302020204" pitchFamily="66" charset="0"/>
              </a:rPr>
              <a:t>Настольные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814456274"/>
      </p:ext>
    </p:extLst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99" y="332655"/>
            <a:ext cx="3974105" cy="30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959" y="274326"/>
            <a:ext cx="3938826" cy="30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004" y="3386228"/>
            <a:ext cx="3794810" cy="329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35595"/>
      </p:ext>
    </p:extLst>
  </p:cSld>
  <p:clrMapOvr>
    <a:masterClrMapping/>
  </p:clrMapOvr>
  <p:transition spd="slow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C:\Users\Ученик1\AppData\Local\Microsoft\Windows\Temporary Internet Files\Content.Word\IMG_0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/>
          <a:stretch>
            <a:fillRect/>
          </a:stretch>
        </p:blipFill>
        <p:spPr bwMode="auto">
          <a:xfrm rot="5400000">
            <a:off x="1658924" y="3684279"/>
            <a:ext cx="2860047" cy="2534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135DAA-7D53-4EBE-A48F-788FE9E15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112" b="39154"/>
          <a:stretch>
            <a:fillRect/>
          </a:stretch>
        </p:blipFill>
        <p:spPr>
          <a:xfrm>
            <a:off x="4606473" y="3795001"/>
            <a:ext cx="4243899" cy="1605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8DE34E-7009-4AC1-8509-481D50C58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4664"/>
            <a:ext cx="3644859" cy="31166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EE5A44D5-1622-4FED-BCD9-B30D6D05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467" y="551849"/>
            <a:ext cx="4161905" cy="26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28997"/>
      </p:ext>
    </p:extLst>
  </p:cSld>
  <p:clrMapOvr>
    <a:masterClrMapping/>
  </p:clrMapOvr>
  <p:transition spd="slow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AppData\Local\Microsoft\Windows\INetCache\Content.Word\IMG_04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418304" y="202034"/>
            <a:ext cx="3096344" cy="308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021" y="58130"/>
            <a:ext cx="3995936" cy="337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Ученик1\AppData\Local\Microsoft\Windows\Temporary Internet Files\Content.Word\IMG_03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480643" y="3491339"/>
            <a:ext cx="3029017" cy="303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Ученик1\AppData\Local\Microsoft\Windows\Temporary Internet Files\Content.Word\IMG_03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r="15912"/>
          <a:stretch>
            <a:fillRect/>
          </a:stretch>
        </p:blipFill>
        <p:spPr bwMode="auto">
          <a:xfrm rot="5400000">
            <a:off x="5429724" y="3132095"/>
            <a:ext cx="2808310" cy="3690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136512"/>
      </p:ext>
    </p:extLst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14</Slides>
  <Notes>0</Notes>
  <TotalTime>1081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0">
      <vt:lpstr>Arial</vt:lpstr>
      <vt:lpstr>Calibri</vt:lpstr>
      <vt:lpstr>Times New Roman</vt:lpstr>
      <vt:lpstr>Bookman Old Style</vt:lpstr>
      <vt:lpstr>Comic Sans MS</vt:lpstr>
      <vt:lpstr>1_Тема Office</vt:lpstr>
      <vt:lpstr>«Финансовая грамотность в  детском саду»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Экскурсия к банкомату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Шаблон презентации</dc:title>
  <dc:creator>Шаблон Фокиной Л. П.</dc:creator>
  <cp:lastModifiedBy>user</cp:lastModifiedBy>
  <cp:revision>94</cp:revision>
  <dcterms:created xsi:type="dcterms:W3CDTF">2014-07-06T18:18:01Z</dcterms:created>
  <dcterms:modified xsi:type="dcterms:W3CDTF">2025-02-17T04:43:48Z</dcterms:modified>
</cp:coreProperties>
</file>