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3" r:id="rId5"/>
    <p:sldId id="258" r:id="rId6"/>
    <p:sldId id="262" r:id="rId7"/>
    <p:sldId id="267" r:id="rId8"/>
    <p:sldId id="259" r:id="rId9"/>
    <p:sldId id="266" r:id="rId10"/>
    <p:sldId id="260" r:id="rId11"/>
    <p:sldId id="265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31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образования организации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7175351" cy="180020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Муниципальное автономное дошкольное образовательное учреждение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«Детский сад «Чебурашка» п. Алябьевский»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5184"/>
            <a:ext cx="331236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5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1296144"/>
          </a:xfrm>
        </p:spPr>
        <p:txBody>
          <a:bodyPr/>
          <a:lstStyle/>
          <a:p>
            <a:pPr algn="just"/>
            <a:r>
              <a:rPr lang="ru-RU" sz="1800" dirty="0"/>
              <a:t>На сегодняшний день детский сад востребован  и пользуется авторитетом у родителей.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248471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10768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5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89240"/>
            <a:ext cx="6512511" cy="936104"/>
          </a:xfrm>
        </p:spPr>
        <p:txBody>
          <a:bodyPr/>
          <a:lstStyle/>
          <a:p>
            <a:r>
              <a:rPr lang="ru-RU" sz="1600" dirty="0"/>
              <a:t>Коллектив детского сада – это грамотные специалисты, внедряющие инновационные технологии, формы и методы обучения и воспитания детей дошкольного возраста.  </a:t>
            </a:r>
          </a:p>
        </p:txBody>
      </p:sp>
      <p:pic>
        <p:nvPicPr>
          <p:cNvPr id="5124" name="Picture 4" descr="C:\Users\Заведующий\Desktop\КОНКУРС ДС года 24-25\20250129_154544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/>
          <a:stretch/>
        </p:blipFill>
        <p:spPr bwMode="auto">
          <a:xfrm rot="16200000">
            <a:off x="2298594" y="-932639"/>
            <a:ext cx="4752528" cy="742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0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165304"/>
            <a:ext cx="6512511" cy="432048"/>
          </a:xfrm>
        </p:spPr>
        <p:txBody>
          <a:bodyPr/>
          <a:lstStyle/>
          <a:p>
            <a:r>
              <a:rPr lang="ru-RU" sz="1800" dirty="0" smtClean="0">
                <a:solidFill>
                  <a:srgbClr val="FF0000"/>
                </a:solidFill>
              </a:rPr>
              <a:t>Наши ветераны педагогического труда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Заведующий\Desktop\КОНКУРС ДС года 24-25\IMG-524553e37d5a9736184ed2e502c951e3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61662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8007" b="5618"/>
          <a:stretch/>
        </p:blipFill>
        <p:spPr bwMode="auto">
          <a:xfrm>
            <a:off x="3779912" y="3140968"/>
            <a:ext cx="5085943" cy="279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42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9" y="4372168"/>
            <a:ext cx="6542112" cy="1937152"/>
          </a:xfrm>
        </p:spPr>
        <p:txBody>
          <a:bodyPr/>
          <a:lstStyle/>
          <a:p>
            <a:pPr algn="just"/>
            <a:r>
              <a:rPr lang="ru-RU" sz="1600" dirty="0"/>
              <a:t>В  </a:t>
            </a:r>
            <a:r>
              <a:rPr lang="ru-RU" sz="1600" dirty="0">
                <a:solidFill>
                  <a:schemeClr val="tx1"/>
                </a:solidFill>
              </a:rPr>
              <a:t>1977</a:t>
            </a:r>
            <a:r>
              <a:rPr lang="ru-RU" sz="1600" dirty="0"/>
              <a:t> году был заложен первый камень нашего детского сада. </a:t>
            </a:r>
            <a:r>
              <a:rPr lang="ru-RU" sz="1600" smtClean="0"/>
              <a:t>Двухэтажное  </a:t>
            </a:r>
            <a:r>
              <a:rPr lang="ru-RU" sz="1600" dirty="0"/>
              <a:t>кирпичное здание детского сада на </a:t>
            </a:r>
            <a:r>
              <a:rPr lang="ru-RU" sz="1600" dirty="0" smtClean="0"/>
              <a:t>6 </a:t>
            </a:r>
            <a:r>
              <a:rPr lang="ru-RU" sz="1600" dirty="0"/>
              <a:t>групп  построено по типовому проекту на 140 мест, появилось в поселении на </a:t>
            </a:r>
            <a:r>
              <a:rPr lang="ru-RU" sz="1600" dirty="0" smtClean="0"/>
              <a:t>улице Новоселов</a:t>
            </a:r>
            <a:br>
              <a:rPr lang="ru-RU" sz="1600" dirty="0" smtClean="0"/>
            </a:br>
            <a:r>
              <a:rPr lang="ru-RU" sz="1600" dirty="0" smtClean="0"/>
              <a:t>	</a:t>
            </a:r>
            <a:r>
              <a:rPr lang="ru-RU" sz="1600" dirty="0" smtClean="0">
                <a:effectLst/>
              </a:rPr>
              <a:t>И </a:t>
            </a:r>
            <a:r>
              <a:rPr lang="ru-RU" sz="1600" dirty="0">
                <a:effectLst/>
              </a:rPr>
              <a:t>вот в октябре </a:t>
            </a:r>
            <a:r>
              <a:rPr lang="ru-RU" sz="1600" dirty="0">
                <a:solidFill>
                  <a:srgbClr val="FF0000"/>
                </a:solidFill>
                <a:effectLst/>
              </a:rPr>
              <a:t>1979</a:t>
            </a:r>
            <a:r>
              <a:rPr lang="ru-RU" sz="1600" dirty="0">
                <a:effectLst/>
              </a:rPr>
              <a:t> года, впервые в стенах этого здания зазвучали детские голоса</a:t>
            </a:r>
            <a:r>
              <a:rPr lang="ru-RU" sz="1800" dirty="0">
                <a:effectLst/>
              </a:rPr>
              <a:t>.</a:t>
            </a:r>
            <a:br>
              <a:rPr lang="ru-RU" sz="1800" dirty="0">
                <a:effectLst/>
              </a:rPr>
            </a:b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/>
          <a:stretch/>
        </p:blipFill>
        <p:spPr bwMode="auto">
          <a:xfrm>
            <a:off x="755576" y="480646"/>
            <a:ext cx="6187993" cy="355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2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3140968"/>
            <a:ext cx="6512511" cy="576064"/>
          </a:xfrm>
        </p:spPr>
        <p:txBody>
          <a:bodyPr/>
          <a:lstStyle/>
          <a:p>
            <a:r>
              <a:rPr lang="ru-RU" sz="1400" dirty="0"/>
              <a:t>В это время сложился сильный, творческий и работоспособный коллектив</a:t>
            </a:r>
          </a:p>
        </p:txBody>
      </p:sp>
      <p:pic>
        <p:nvPicPr>
          <p:cNvPr id="1026" name="Picture 2" descr="C:\Users\Заведующий\Desktop\КОНКУРС ДС года 24-25\1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9"/>
          <a:stretch/>
        </p:blipFill>
        <p:spPr bwMode="auto">
          <a:xfrm>
            <a:off x="251520" y="188640"/>
            <a:ext cx="5298519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17032"/>
            <a:ext cx="4893568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5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725144"/>
            <a:ext cx="6512511" cy="790024"/>
          </a:xfrm>
        </p:spPr>
        <p:txBody>
          <a:bodyPr/>
          <a:lstStyle/>
          <a:p>
            <a:r>
              <a:rPr lang="ru-RU" sz="1600" dirty="0" smtClean="0"/>
              <a:t>Коллектив пополнялся новыми специалистами</a:t>
            </a:r>
            <a:endParaRPr lang="ru-RU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4087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725144"/>
            <a:ext cx="6811159" cy="1368152"/>
          </a:xfrm>
        </p:spPr>
        <p:txBody>
          <a:bodyPr/>
          <a:lstStyle/>
          <a:p>
            <a:pPr algn="just"/>
            <a:r>
              <a:rPr lang="ru-RU" sz="1800" dirty="0" smtClean="0"/>
              <a:t>В 1995 году через </a:t>
            </a:r>
            <a:r>
              <a:rPr lang="ru-RU" sz="1800" dirty="0"/>
              <a:t>трудные годы перестройки и финансовой нестабильности </a:t>
            </a:r>
            <a:r>
              <a:rPr lang="ru-RU" sz="1800" dirty="0" smtClean="0"/>
              <a:t>  вышел  </a:t>
            </a:r>
            <a:r>
              <a:rPr lang="ru-RU" sz="1800" dirty="0"/>
              <a:t>детский сад в большое </a:t>
            </a:r>
            <a:r>
              <a:rPr lang="ru-RU" sz="1800" dirty="0" smtClean="0"/>
              <a:t>плавание, </a:t>
            </a:r>
            <a:r>
              <a:rPr lang="ru-RU" sz="1800" dirty="0"/>
              <a:t>как государственное  дошкольное образовательное учреждение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2087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7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Заведующий\Desktop\КОНКУРС ДС года 24-25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903094" cy="312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Заведующий\Desktop\КОНКУРС ДС года 24-25\20250130_22534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96036" y="2600909"/>
            <a:ext cx="3168351" cy="49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4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797152"/>
            <a:ext cx="6512511" cy="718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Заведующий\Desktop\КОНКУРС ДС года 24-25\20250130_2254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91680" y="-747465"/>
            <a:ext cx="5832648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1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157192"/>
            <a:ext cx="6512511" cy="1224136"/>
          </a:xfrm>
        </p:spPr>
        <p:txBody>
          <a:bodyPr/>
          <a:lstStyle/>
          <a:p>
            <a:pPr algn="l"/>
            <a:r>
              <a:rPr lang="ru-RU" sz="1800" dirty="0">
                <a:effectLst/>
              </a:rPr>
              <a:t>В 2011 году был введен в эксплуатацию новый корпус детского сада на 30 мест</a:t>
            </a:r>
            <a:br>
              <a:rPr lang="ru-RU" sz="1800" dirty="0">
                <a:effectLst/>
              </a:rPr>
            </a:br>
            <a:endParaRPr lang="ru-RU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31838"/>
            <a:ext cx="4824536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5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805264"/>
            <a:ext cx="6512511" cy="648072"/>
          </a:xfrm>
        </p:spPr>
        <p:txBody>
          <a:bodyPr/>
          <a:lstStyle/>
          <a:p>
            <a:r>
              <a:rPr lang="ru-RU" sz="1600" dirty="0"/>
              <a:t>Большая заслуга  в развитии  дошкольного учреждения принадлежит дружному, слаженному </a:t>
            </a:r>
            <a:r>
              <a:rPr lang="ru-RU" sz="1600" dirty="0" smtClean="0"/>
              <a:t>коллективу.</a:t>
            </a:r>
            <a:endParaRPr lang="ru-RU" sz="1600" dirty="0"/>
          </a:p>
        </p:txBody>
      </p:sp>
      <p:pic>
        <p:nvPicPr>
          <p:cNvPr id="1026" name="Picture 2" descr="C:\Users\Заведующий\Desktop\КОНКУРС ДС года 24-25\20250130_2253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9711" y="-1251522"/>
            <a:ext cx="5184577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7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560</TotalTime>
  <Words>141</Words>
  <Application>Microsoft Office PowerPoint</Application>
  <PresentationFormat>Экран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Муниципальное автономное дошкольное образовательное учреждение  «Детский сад «Чебурашка» п. Алябьевский»</vt:lpstr>
      <vt:lpstr>В  1977 году был заложен первый камень нашего детского сада. Двухэтажное  кирпичное здание детского сада на 6 групп  построено по типовому проекту на 140 мест, появилось в поселении на улице Новоселов  И вот в октябре 1979 года, впервые в стенах этого здания зазвучали детские голоса. </vt:lpstr>
      <vt:lpstr>В это время сложился сильный, творческий и работоспособный коллектив</vt:lpstr>
      <vt:lpstr>Коллектив пополнялся новыми специалистами</vt:lpstr>
      <vt:lpstr>В 1995 году через трудные годы перестройки и финансовой нестабильности   вышел  детский сад в большое плавание, как государственное  дошкольное образовательное учреждение</vt:lpstr>
      <vt:lpstr>Презентация PowerPoint</vt:lpstr>
      <vt:lpstr>Презентация PowerPoint</vt:lpstr>
      <vt:lpstr>В 2011 году был введен в эксплуатацию новый корпус детского сада на 30 мест </vt:lpstr>
      <vt:lpstr>Большая заслуга  в развитии  дошкольного учреждения принадлежит дружному, слаженному коллективу.</vt:lpstr>
      <vt:lpstr>На сегодняшний день детский сад востребован  и пользуется авторитетом у родителей.</vt:lpstr>
      <vt:lpstr>Коллектив детского сада – это грамотные специалисты, внедряющие инновационные технологии, формы и методы обучения и воспитания детей дошкольного возраста.  </vt:lpstr>
      <vt:lpstr>Наши ветераны педагогического труда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«Детский сад «Чебурашка» п. Алябьевский»</dc:title>
  <dc:creator>Заведующий</dc:creator>
  <cp:lastModifiedBy>Заведующий</cp:lastModifiedBy>
  <cp:revision>28</cp:revision>
  <dcterms:created xsi:type="dcterms:W3CDTF">2025-01-29T08:15:03Z</dcterms:created>
  <dcterms:modified xsi:type="dcterms:W3CDTF">2025-02-10T06:29:53Z</dcterms:modified>
</cp:coreProperties>
</file>