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4EAF-DCB6-4A18-981C-A63D72B47940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00441-DC04-48EA-850E-6EC7C338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00441-DC04-48EA-850E-6EC7C33845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1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09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9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6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99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40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59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7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2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2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8372E5-8FA5-4820-BCC9-22AC77AD749C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FFBF8A-6940-41DD-8077-8FF3C9F4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5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7" y="74576"/>
            <a:ext cx="3876447" cy="3429964"/>
          </a:xfrm>
          <a:prstGeom prst="rect">
            <a:avLst/>
          </a:prstGeom>
        </p:spPr>
      </p:pic>
      <p:pic>
        <p:nvPicPr>
          <p:cNvPr id="2052" name="Picture 4" descr="https://owsyannicowaaw.netfolio.ru/photo/9b11b1cb-60c2-4a99-9abd-ec762d59cd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77" y="181454"/>
            <a:ext cx="3962400" cy="31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odolyuknatalya.netfolio.ru/photo/e92d65d3-d31a-4c66-b102-84240cd057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69" y="3614331"/>
            <a:ext cx="4206137" cy="315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60786" y="98326"/>
            <a:ext cx="3343564" cy="12871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Музей «Комната Боевой Славы»</a:t>
            </a:r>
          </a:p>
        </p:txBody>
      </p:sp>
      <p:pic>
        <p:nvPicPr>
          <p:cNvPr id="3074" name="Picture 2" descr="C:\Users\Олег\Desktop\20201012_155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5039" y="3632119"/>
            <a:ext cx="3770109" cy="31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9" y="332636"/>
            <a:ext cx="3698482" cy="2770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9" y="3546764"/>
            <a:ext cx="4063999" cy="304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61454" y="475013"/>
            <a:ext cx="3560894" cy="12430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Музей «Моя Югра»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71" y="252883"/>
            <a:ext cx="2471955" cy="3293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32997" r="-2095" b="34275"/>
          <a:stretch/>
        </p:blipFill>
        <p:spPr>
          <a:xfrm>
            <a:off x="3929628" y="2217186"/>
            <a:ext cx="4042177" cy="3261298"/>
          </a:xfrm>
          <a:prstGeom prst="rect">
            <a:avLst/>
          </a:prstGeom>
        </p:spPr>
      </p:pic>
      <p:pic>
        <p:nvPicPr>
          <p:cNvPr id="2050" name="Picture 2" descr="C:\Users\Олег\Desktop\20221205_1549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25" y="3657277"/>
            <a:ext cx="3664055" cy="30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b="5630"/>
          <a:stretch/>
        </p:blipFill>
        <p:spPr>
          <a:xfrm>
            <a:off x="3261847" y="1794982"/>
            <a:ext cx="4401122" cy="35201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 b="9908"/>
          <a:stretch/>
        </p:blipFill>
        <p:spPr>
          <a:xfrm>
            <a:off x="195374" y="1289317"/>
            <a:ext cx="3148189" cy="339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86" y="1182439"/>
            <a:ext cx="4062075" cy="33968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44288" y="167674"/>
            <a:ext cx="2917559" cy="89737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Мини-музей в группах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1481" y="252714"/>
            <a:ext cx="2606365" cy="126913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Мини-музей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«Матрешек»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17487" y="99003"/>
            <a:ext cx="3066472" cy="90119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Мини-музей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«Русская изба»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1"/>
          <a:stretch/>
        </p:blipFill>
        <p:spPr>
          <a:xfrm>
            <a:off x="95004" y="1718946"/>
            <a:ext cx="3774412" cy="328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>
          <a:xfrm>
            <a:off x="4075254" y="1419093"/>
            <a:ext cx="3777671" cy="32083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" b="15165"/>
          <a:stretch/>
        </p:blipFill>
        <p:spPr>
          <a:xfrm>
            <a:off x="8007304" y="1959429"/>
            <a:ext cx="4064631" cy="320046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331856" y="201982"/>
            <a:ext cx="2669307" cy="97559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Мини-выставка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«Моя Россия»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69936" y="467077"/>
            <a:ext cx="2901758" cy="110374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Мини-музей «Прикоснись к  Северной сказке»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656" y="400785"/>
            <a:ext cx="2512289" cy="116378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Мини-музей  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«Русская изба»</a:t>
            </a:r>
            <a:endParaRPr lang="ru-RU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1" b="28255"/>
          <a:stretch/>
        </p:blipFill>
        <p:spPr>
          <a:xfrm>
            <a:off x="361238" y="1314530"/>
            <a:ext cx="4227608" cy="2924960"/>
          </a:xfrm>
          <a:prstGeom prst="rect">
            <a:avLst/>
          </a:prstGeom>
        </p:spPr>
      </p:pic>
      <p:pic>
        <p:nvPicPr>
          <p:cNvPr id="4098" name="Picture 2" descr="C:\Users\Олег\Desktop\20230503_081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73" y="1212437"/>
            <a:ext cx="3863739" cy="31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8" y="265173"/>
            <a:ext cx="29622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381106" y="342858"/>
            <a:ext cx="2943510" cy="69066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Мини-музей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Звезда Победы»»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0" name="Picture 4" descr="C:\Users\Олег\Desktop\20230505_091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1" r="3162"/>
          <a:stretch/>
        </p:blipFill>
        <p:spPr bwMode="auto">
          <a:xfrm>
            <a:off x="5085129" y="1820585"/>
            <a:ext cx="2942589" cy="48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</TotalTime>
  <Words>45</Words>
  <Application>Microsoft Office PowerPoint</Application>
  <PresentationFormat>Произвольный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Олег</cp:lastModifiedBy>
  <cp:revision>14</cp:revision>
  <dcterms:created xsi:type="dcterms:W3CDTF">2025-02-04T08:14:30Z</dcterms:created>
  <dcterms:modified xsi:type="dcterms:W3CDTF">2025-02-06T15:53:02Z</dcterms:modified>
</cp:coreProperties>
</file>