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74" r:id="rId11"/>
    <p:sldId id="263" r:id="rId12"/>
    <p:sldId id="264" r:id="rId13"/>
    <p:sldId id="265" r:id="rId14"/>
    <p:sldId id="266" r:id="rId15"/>
    <p:sldId id="273" r:id="rId16"/>
    <p:sldId id="270" r:id="rId17"/>
    <p:sldId id="278" r:id="rId18"/>
    <p:sldId id="268" r:id="rId19"/>
    <p:sldId id="267" r:id="rId20"/>
    <p:sldId id="269" r:id="rId21"/>
    <p:sldId id="271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iming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Relationship Id="rId6" Type="http://schemas.openxmlformats.org/officeDocument/2006/relationships/image" Target="../media/image43.jpeg" /><Relationship Id="rId7" Type="http://schemas.openxmlformats.org/officeDocument/2006/relationships/image" Target="../media/image4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Relationship Id="rId5" Type="http://schemas.openxmlformats.org/officeDocument/2006/relationships/image" Target="../media/image5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Relationship Id="rId4" Type="http://schemas.openxmlformats.org/officeDocument/2006/relationships/image" Target="../media/image61.jpeg" /><Relationship Id="rId5" Type="http://schemas.openxmlformats.org/officeDocument/2006/relationships/image" Target="../media/image6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Relationship Id="rId3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7" y="5589240"/>
            <a:ext cx="5328592" cy="4500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400" smtClean="0"/>
              <a:t>Муниципальное автономное дошкольное образовательное учреждение «Детский сад «Чебурашка» п. Алябьевский»</a:t>
            </a:r>
            <a:endParaRPr lang="ru-RU" sz="1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175351" cy="309634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smtClean="0">
                <a:solidFill>
                  <a:srgbClr val="FF0000"/>
                </a:solidFill>
              </a:rPr>
              <a:t>Один день из жизни детского сада</a:t>
            </a:r>
            <a:endParaRPr lang="ru-RU" sz="480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780928"/>
            <a:ext cx="48291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62152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50199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Заведующий\Desktop\КОНКУРС ДС года 24-25\IMG_20231219_105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6" r="28420" b="15020"/>
          <a:stretch>
            <a:fillRect/>
          </a:stretch>
        </p:blipFill>
        <p:spPr bwMode="auto">
          <a:xfrm>
            <a:off x="323528" y="260648"/>
            <a:ext cx="266553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аведующий\Desktop\КОНКУРС ДС года 24-25\IMG_20231114_103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581" y="260648"/>
            <a:ext cx="27363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Заведующий\Desktop\КОНКУРС ДС года 24-25\фото\20241223_114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r="7151" b="24206"/>
          <a:stretch>
            <a:fillRect/>
          </a:stretch>
        </p:blipFill>
        <p:spPr bwMode="auto">
          <a:xfrm>
            <a:off x="5940152" y="260648"/>
            <a:ext cx="28803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ведующий\Desktop\КОНКУРС ДС года 24-25\IMG-20250211-WA00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717032"/>
            <a:ext cx="3888432" cy="29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Заведующий\Desktop\КОНКУРС ДС года 24-25\IMG-20250211-WA00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75" y="3717033"/>
            <a:ext cx="4355541" cy="29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957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558" y="5445224"/>
            <a:ext cx="4336922" cy="864096"/>
          </a:xfrm>
        </p:spPr>
        <p:txBody>
          <a:bodyPr/>
          <a:lstStyle/>
          <a:p>
            <a:r>
              <a:rPr lang="ru-RU" smtClean="0"/>
              <a:t>Развлечения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Заведующий\Desktop\КОНКУРС ДС года 24-25\фото\20250203_100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1153" r="6448" b="4249"/>
          <a:stretch>
            <a:fillRect/>
          </a:stretch>
        </p:blipFill>
        <p:spPr bwMode="auto">
          <a:xfrm>
            <a:off x="323528" y="332656"/>
            <a:ext cx="4232031" cy="29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Заведующий\Desktop\КОНКУРС ДС года 24-25\IMG-20250211-WA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4"/>
          <a:stretch>
            <a:fillRect/>
          </a:stretch>
        </p:blipFill>
        <p:spPr bwMode="auto">
          <a:xfrm>
            <a:off x="5436096" y="332656"/>
            <a:ext cx="3456384" cy="42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Заведующий\Desktop\КОНКУРС ДС года 24-25\20241009_0915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r="17279"/>
          <a:stretch>
            <a:fillRect/>
          </a:stretch>
        </p:blipFill>
        <p:spPr bwMode="auto">
          <a:xfrm>
            <a:off x="323528" y="3782784"/>
            <a:ext cx="4232030" cy="28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5644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334200" cy="1224136"/>
          </a:xfrm>
        </p:spPr>
        <p:txBody>
          <a:bodyPr/>
          <a:lstStyle/>
          <a:p>
            <a:r>
              <a:rPr lang="ru-RU" smtClean="0"/>
              <a:t>Обеденное время  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Заведующий\Desktop\КОНКУРС ДС года 24-25\IMG-20250211-WA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1923"/>
          <a:stretch>
            <a:fillRect/>
          </a:stretch>
        </p:blipFill>
        <p:spPr bwMode="auto">
          <a:xfrm>
            <a:off x="323528" y="260648"/>
            <a:ext cx="48965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Заведующий\Desktop\КОНКУРС ДС года 24-25\IMG-20250211-WA0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13406"/>
          <a:stretch>
            <a:fillRect/>
          </a:stretch>
        </p:blipFill>
        <p:spPr bwMode="auto">
          <a:xfrm>
            <a:off x="5868144" y="290918"/>
            <a:ext cx="2942084" cy="41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7368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5157192"/>
            <a:ext cx="3202288" cy="864096"/>
          </a:xfrm>
        </p:spPr>
        <p:txBody>
          <a:bodyPr/>
          <a:lstStyle/>
          <a:p>
            <a:r>
              <a:rPr lang="ru-RU" smtClean="0"/>
              <a:t>Дневной сон</a:t>
            </a:r>
            <a:endParaRPr lang="ru-RU"/>
          </a:p>
        </p:txBody>
      </p:sp>
      <p:pic>
        <p:nvPicPr>
          <p:cNvPr id="1026" name="Picture 2" descr="C:\Users\Заведующий\Desktop\КОНКУРС ДС года 24-25\20250210_1457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123"/>
          <a:stretch>
            <a:fillRect/>
          </a:stretch>
        </p:blipFill>
        <p:spPr bwMode="auto">
          <a:xfrm rot="5400000">
            <a:off x="-180528" y="836712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ведующий\Desktop\КОНКУРС ДС года 24-25\20250210_151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5533"/>
          <a:stretch>
            <a:fillRect/>
          </a:stretch>
        </p:blipFill>
        <p:spPr bwMode="auto">
          <a:xfrm rot="5400000">
            <a:off x="5669088" y="747736"/>
            <a:ext cx="3600400" cy="27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Заведующий\Desktop\КОНКУРС ДС года 24-25\1739259769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221087"/>
            <a:ext cx="4464496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Заведующий\Desktop\КОНКУРС ДС года 24-25\IMG-20250211-WA00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1"/>
          <a:stretch>
            <a:fillRect/>
          </a:stretch>
        </p:blipFill>
        <p:spPr bwMode="auto">
          <a:xfrm>
            <a:off x="3136884" y="764704"/>
            <a:ext cx="29523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7415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372168"/>
            <a:ext cx="4824536" cy="1143000"/>
          </a:xfrm>
        </p:spPr>
        <p:txBody>
          <a:bodyPr/>
          <a:lstStyle/>
          <a:p>
            <a:r>
              <a:rPr lang="ru-RU" smtClean="0"/>
              <a:t>Закаливающие процедуры</a:t>
            </a:r>
            <a:endParaRPr lang="ru-RU"/>
          </a:p>
        </p:txBody>
      </p:sp>
      <p:pic>
        <p:nvPicPr>
          <p:cNvPr id="1026" name="Picture 2" descr="C:\Users\Заведующий\Desktop\КОНКУРС ДС года 24-25\IMG-20250207-WA00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ведующий\Desktop\КОНКУРС ДС года 24-25\IMG-20250207-WA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345306"/>
            <a:ext cx="26642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Заведующий\Desktop\КОНКУРС ДС года 24-25\IMG-20250207-WA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32657"/>
            <a:ext cx="23762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Заведующий\Desktop\КОНКУРС ДС года 24-25\IMG_20210915_1518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976855"/>
            <a:ext cx="381642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8408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Заведующий\Desktop\КОНКУРС ДС года 24-25\IMG-20250211-WA00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233606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ведующий\Desktop\КОНКУРС ДС года 24-25\IMG-20250211-WA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r="21419"/>
          <a:stretch>
            <a:fillRect/>
          </a:stretch>
        </p:blipFill>
        <p:spPr bwMode="auto">
          <a:xfrm>
            <a:off x="3354022" y="260647"/>
            <a:ext cx="2294221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Заведующий\Desktop\КОНКУРС ДС года 24-25\IMG-20250211-WA00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0"/>
          <a:stretch>
            <a:fillRect/>
          </a:stretch>
        </p:blipFill>
        <p:spPr bwMode="auto">
          <a:xfrm>
            <a:off x="395536" y="4186581"/>
            <a:ext cx="3811406" cy="217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Заведующий\Desktop\КОНКУРС ДС года 24-25\IMG-20250211-WA0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4" r="4281"/>
          <a:stretch>
            <a:fillRect/>
          </a:stretch>
        </p:blipFill>
        <p:spPr bwMode="auto">
          <a:xfrm>
            <a:off x="4932040" y="4203607"/>
            <a:ext cx="3873261" cy="217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Заведующий\Desktop\КОНКУРС ДС года 24-25\IMG-20250211-WA00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576" t="86267" r="150576" b="-56611"/>
          <a:stretch>
            <a:fillRect/>
          </a:stretch>
        </p:blipFill>
        <p:spPr bwMode="auto">
          <a:xfrm>
            <a:off x="2000250" y="3838074"/>
            <a:ext cx="2715766" cy="30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Заведующий\Desktop\КОНКУРС ДС года 24-25\IMG-20250211-WA00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4" r="13937"/>
          <a:stretch>
            <a:fillRect/>
          </a:stretch>
        </p:blipFill>
        <p:spPr bwMode="auto">
          <a:xfrm>
            <a:off x="6407568" y="275583"/>
            <a:ext cx="2397733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3200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936104"/>
          </a:xfrm>
        </p:spPr>
        <p:txBody>
          <a:bodyPr/>
          <a:lstStyle/>
          <a:p>
            <a:r>
              <a:rPr lang="ru-RU" smtClean="0"/>
              <a:t>Индивидуальная работа</a:t>
            </a:r>
            <a:endParaRPr lang="ru-RU"/>
          </a:p>
        </p:txBody>
      </p:sp>
      <p:pic>
        <p:nvPicPr>
          <p:cNvPr id="7170" name="Picture 2" descr="C:\Users\Заведующий\Desktop\КОНКУРС ДС года 24-25\20250203_105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19" y="188640"/>
            <a:ext cx="23454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362619"/>
            <a:ext cx="3566469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Заведующий\Desktop\КОНКУРС ДС года 24-25\фото\20250203_1058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188641"/>
            <a:ext cx="22322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1123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152128"/>
          </a:xfrm>
        </p:spPr>
        <p:txBody>
          <a:bodyPr/>
          <a:lstStyle/>
          <a:p>
            <a:r>
              <a:rPr lang="ru-RU" smtClean="0"/>
              <a:t>Исследовательская деятельность</a:t>
            </a:r>
            <a:endParaRPr lang="ru-RU"/>
          </a:p>
        </p:txBody>
      </p:sp>
      <p:pic>
        <p:nvPicPr>
          <p:cNvPr id="13314" name="Picture 2" descr="C:\Users\Заведующий\Desktop\КОНКУРС ДС года 24-25\IMG-20250211-WA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3903"/>
          <a:stretch>
            <a:fillRect/>
          </a:stretch>
        </p:blipFill>
        <p:spPr bwMode="auto">
          <a:xfrm>
            <a:off x="323528" y="260648"/>
            <a:ext cx="4818185" cy="36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124744"/>
            <a:ext cx="291662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07696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936104"/>
          </a:xfrm>
        </p:spPr>
        <p:txBody>
          <a:bodyPr/>
          <a:lstStyle/>
          <a:p>
            <a:r>
              <a:rPr lang="ru-RU" smtClean="0"/>
              <a:t>Вечерняя прогулка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Заведующий\Desktop\КОНКУРС ДС года 24-25\IMG_20220131_172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5256584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Заведующий\Desktop\КОНКУРС ДС года 24-25\IMG-20250211-WA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636912"/>
            <a:ext cx="52205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5172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Самостоятельная деятельность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Заведующий\Desktop\КОНКУРС ДС года 24-25\20241106_154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 r="5131"/>
          <a:stretch>
            <a:fillRect/>
          </a:stretch>
        </p:blipFill>
        <p:spPr bwMode="auto">
          <a:xfrm>
            <a:off x="135782" y="140395"/>
            <a:ext cx="2878542" cy="34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Заведующий\Desktop\КОНКУРС ДС года 24-25\20241111_102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r="19015"/>
          <a:stretch>
            <a:fillRect/>
          </a:stretch>
        </p:blipFill>
        <p:spPr bwMode="auto">
          <a:xfrm>
            <a:off x="135782" y="3933056"/>
            <a:ext cx="2878542" cy="28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Заведующий\Desktop\КОНКУРС ДС года 24-25\20250110_1017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/>
          <a:stretch>
            <a:fillRect/>
          </a:stretch>
        </p:blipFill>
        <p:spPr bwMode="auto">
          <a:xfrm>
            <a:off x="3401476" y="168106"/>
            <a:ext cx="5580112" cy="31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9372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085184"/>
            <a:ext cx="4279354" cy="1440160"/>
          </a:xfrm>
        </p:spPr>
        <p:txBody>
          <a:bodyPr/>
          <a:lstStyle/>
          <a:p>
            <a:r>
              <a:rPr lang="ru-RU" smtClean="0"/>
              <a:t>Утренний приём </a:t>
            </a:r>
            <a:endParaRPr lang="ru-RU"/>
          </a:p>
        </p:txBody>
      </p:sp>
      <p:pic>
        <p:nvPicPr>
          <p:cNvPr id="14338" name="Picture 2" descr="C:\Users\Заведующий\Desktop\КОНКУРС ДС года 24-25\IMG-20250211-WA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88639"/>
            <a:ext cx="2551162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Заведующий\Desktop\КОНКУРС ДС года 24-25\IMG-20250211-WA0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4"/>
          <a:stretch>
            <a:fillRect/>
          </a:stretch>
        </p:blipFill>
        <p:spPr bwMode="auto">
          <a:xfrm>
            <a:off x="3491880" y="188641"/>
            <a:ext cx="244827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Заведующий\Desktop\КОНКУРС ДС года 24-25\20250213_164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88641"/>
            <a:ext cx="25202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Заведующий\Desktop\КОНКУРС ДС года 24-25\IMG-8ef4562fa09d38d53ba6525b7ccac605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4437112"/>
            <a:ext cx="3672408" cy="23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9053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Заведующий\Desktop\КОНКУРС ДС года 24-25\20241107_08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76454"/>
            <a:ext cx="235572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Заведующий\Desktop\КОНКУРС ДС года 24-25\20241111_103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76454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Заведующий\Desktop\КОНКУРС ДС года 24-25\20241112_1549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2"/>
          <a:stretch>
            <a:fillRect/>
          </a:stretch>
        </p:blipFill>
        <p:spPr bwMode="auto">
          <a:xfrm>
            <a:off x="251520" y="4077072"/>
            <a:ext cx="5400600" cy="24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Заведующий\Desktop\КОНКУРС ДС года 24-25\20241115_1009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1181" y="3284984"/>
            <a:ext cx="273630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2418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Заведующий\Desktop\КОНКУРС ДС года 24-25\20241211_091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48965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Заведующий\Desktop\КОНКУРС ДС года 24-25\20241211_103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3717032"/>
            <a:ext cx="53285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284984"/>
            <a:ext cx="294481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8467" y="260648"/>
            <a:ext cx="2824013" cy="333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70877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509120"/>
            <a:ext cx="3816424" cy="1584176"/>
          </a:xfrm>
        </p:spPr>
        <p:txBody>
          <a:bodyPr/>
          <a:lstStyle/>
          <a:p>
            <a:r>
              <a:rPr lang="ru-RU" smtClean="0"/>
              <a:t>Утренний круг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Заведующий\Desktop\КОНКУРС ДС года 24-25\20241126_155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388" y="289320"/>
            <a:ext cx="4106421" cy="29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Заведующий\Desktop\КОНКУРС ДС года 24-25\IMG_20241024_0807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7"/>
          <a:stretch>
            <a:fillRect/>
          </a:stretch>
        </p:blipFill>
        <p:spPr bwMode="auto">
          <a:xfrm>
            <a:off x="4716016" y="274966"/>
            <a:ext cx="4104456" cy="29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Заведующий\Desktop\КОНКУРС ДС года 24-25\IMG-20250211-WA0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7"/>
          <a:stretch>
            <a:fillRect/>
          </a:stretch>
        </p:blipFill>
        <p:spPr bwMode="auto">
          <a:xfrm>
            <a:off x="312389" y="3645024"/>
            <a:ext cx="410642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15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864096"/>
          </a:xfrm>
        </p:spPr>
        <p:txBody>
          <a:bodyPr/>
          <a:lstStyle/>
          <a:p>
            <a:r>
              <a:rPr lang="ru-RU" smtClean="0"/>
              <a:t>Утренняя зарядка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4694327" cy="30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980" y="3068960"/>
            <a:ext cx="56880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54755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301208"/>
            <a:ext cx="3528392" cy="1080120"/>
          </a:xfrm>
        </p:spPr>
        <p:txBody>
          <a:bodyPr/>
          <a:lstStyle/>
          <a:p>
            <a:r>
              <a:rPr lang="ru-RU" smtClean="0"/>
              <a:t>Завтрак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Заведующий\Desktop\КОНКУРС ДС года 24-25\IMG-20250211-WA0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78060"/>
            <a:ext cx="77448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1764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512168"/>
          </a:xfrm>
        </p:spPr>
        <p:txBody>
          <a:bodyPr/>
          <a:lstStyle/>
          <a:p>
            <a:r>
              <a:rPr lang="ru-RU" smtClean="0"/>
              <a:t>Образовательная деятельность</a:t>
            </a:r>
            <a:endParaRPr lang="ru-RU"/>
          </a:p>
        </p:txBody>
      </p:sp>
      <p:pic>
        <p:nvPicPr>
          <p:cNvPr id="2050" name="Picture 2" descr="C:\Users\Заведующий\Desktop\КОНКУРС ДС года 24-25\20240913_091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60648"/>
            <a:ext cx="47525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2204864"/>
            <a:ext cx="4721026" cy="29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81506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4664"/>
            <a:ext cx="5255207" cy="296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420888"/>
            <a:ext cx="3109913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0075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Заведующий\Desktop\КОНКУРС ДС года 24-25\IMG-20250211-WA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"/>
          <a:stretch>
            <a:fillRect/>
          </a:stretch>
        </p:blipFill>
        <p:spPr bwMode="auto">
          <a:xfrm>
            <a:off x="467544" y="476672"/>
            <a:ext cx="4970512" cy="33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2313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980728"/>
          </a:xfrm>
        </p:spPr>
        <p:txBody>
          <a:bodyPr/>
          <a:lstStyle/>
          <a:p>
            <a:r>
              <a:rPr lang="ru-RU" smtClean="0"/>
              <a:t>Прогулка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Заведующий\Desktop\КОНКУРС ДС года 24-25\20240913_112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75" b="16196"/>
          <a:stretch>
            <a:fillRect/>
          </a:stretch>
        </p:blipFill>
        <p:spPr bwMode="auto">
          <a:xfrm>
            <a:off x="179512" y="188640"/>
            <a:ext cx="25922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аведующий\Desktop\КОНКУРС ДС года 24-25\20241004_115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88640"/>
            <a:ext cx="41764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Заведующий\Desktop\КОНКУРС ДС года 24-25\IMG-20250211-WA0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204864"/>
            <a:ext cx="28803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Заведующий\Desktop\КОНКУРС ДС года 24-25\20241129_1145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r="13872"/>
          <a:stretch>
            <a:fillRect/>
          </a:stretch>
        </p:blipFill>
        <p:spPr bwMode="auto">
          <a:xfrm>
            <a:off x="179513" y="4221088"/>
            <a:ext cx="410445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2496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/>
  <PresentationFormat>On-screen Show (4:3)</PresentationFormat>
  <Paragraphs>16</Paragraphs>
  <Slides>21</Slides>
  <Notes>0</Notes>
  <TotalTime>433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5">
      <vt:lpstr>Arial</vt:lpstr>
      <vt:lpstr>Trebuchet MS</vt:lpstr>
      <vt:lpstr>Georgia</vt:lpstr>
      <vt:lpstr>Воздушный поток</vt:lpstr>
      <vt:lpstr>Один день из жизни детского сада</vt:lpstr>
      <vt:lpstr>Утренний приём </vt:lpstr>
      <vt:lpstr>Утренний круг</vt:lpstr>
      <vt:lpstr>Утренняя зарядка</vt:lpstr>
      <vt:lpstr>Завтрак</vt:lpstr>
      <vt:lpstr>Образовательная деятельность</vt:lpstr>
      <vt:lpstr>PowerPoint Presentation</vt:lpstr>
      <vt:lpstr>PowerPoint Presentation</vt:lpstr>
      <vt:lpstr>Прогулка</vt:lpstr>
      <vt:lpstr>PowerPoint Presentation</vt:lpstr>
      <vt:lpstr>Развлечения</vt:lpstr>
      <vt:lpstr>Обеденное время   </vt:lpstr>
      <vt:lpstr>Дневной сон</vt:lpstr>
      <vt:lpstr>Закаливающие процедуры</vt:lpstr>
      <vt:lpstr>PowerPoint Presentation</vt:lpstr>
      <vt:lpstr>Индивидуальная работа</vt:lpstr>
      <vt:lpstr>Исследовательская деятельность</vt:lpstr>
      <vt:lpstr>Вечерняя прогулка</vt:lpstr>
      <vt:lpstr>Самостоятельная деятельность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Один день из жизни детского сада</dc:title>
  <cp:lastModifiedBy>Заведующий</cp:lastModifiedBy>
  <cp:revision>25</cp:revision>
  <dcterms:modified xsi:type="dcterms:W3CDTF">2025-02-18T10:51:51Z</dcterms:modified>
</cp:coreProperties>
</file>