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  <p:embeddedFontLst>
    <p:embeddedFont>
      <p:font typeface="IKVECU+ComicSansMS-Bold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font" Target="fonts/font1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Relationship Id="rId3" Type="http://schemas.openxmlformats.org/officeDocument/2006/relationships/hyperlink" Target="https://vk.com/wall-207506205_243" TargetMode="External" /><Relationship Id="rId4" Type="http://schemas.openxmlformats.org/officeDocument/2006/relationships/hyperlink" Target="https://vk.com/wall-207506205_657" TargetMode="Ex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Relationship Id="rId3" Type="http://schemas.openxmlformats.org/officeDocument/2006/relationships/hyperlink" Target="https://vk.com/wall-207506205_435" TargetMode="External" /><Relationship Id="rId4" Type="http://schemas.openxmlformats.org/officeDocument/2006/relationships/hyperlink" Target="https://vk.com/wall-207506205_90" TargetMode="Ex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Relationship Id="rId3" Type="http://schemas.openxmlformats.org/officeDocument/2006/relationships/hyperlink" Target="https://vk.com/wall-207506205_515" TargetMode="External" /><Relationship Id="rId4" Type="http://schemas.openxmlformats.org/officeDocument/2006/relationships/hyperlink" Target="https://vk.com/wall-207506205_735" TargetMode="Ex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hyperlink" Target="https://vk.com/wall-207506205_39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Relationship Id="rId3" Type="http://schemas.openxmlformats.org/officeDocument/2006/relationships/hyperlink" Target="https://vk.com/wall-207506205_988" TargetMode="External" /><Relationship Id="rId4" Type="http://schemas.openxmlformats.org/officeDocument/2006/relationships/hyperlink" Target="https://vk.com/wall-207506205_714" TargetMode="External" /><Relationship Id="rId5" Type="http://schemas.openxmlformats.org/officeDocument/2006/relationships/hyperlink" Target="https://vk.com/wall-207506205_979" TargetMode="Ex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Relationship Id="rId3" Type="http://schemas.openxmlformats.org/officeDocument/2006/relationships/hyperlink" Target="https://vk.com/wall-207506205_303" TargetMode="External" /><Relationship Id="rId4" Type="http://schemas.openxmlformats.org/officeDocument/2006/relationships/hyperlink" Target="https://vk.com/wall-207506205_822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Relationship Id="rId3" Type="http://schemas.openxmlformats.org/officeDocument/2006/relationships/hyperlink" Target="https://vk.com/wall-207506205_364" TargetMode="Externa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Relationship Id="rId3" Type="http://schemas.openxmlformats.org/officeDocument/2006/relationships/hyperlink" Target="https://vk.com/wall-207506205_736" TargetMode="Externa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openxmlformats.org/officeDocument/2006/relationships/hyperlink" Target="https://vk.com/wall-207506205_91" TargetMode="External" /><Relationship Id="rId4" Type="http://schemas.openxmlformats.org/officeDocument/2006/relationships/hyperlink" Target="https://vk.com/wall-207506205_240" TargetMode="Ex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Relationship Id="rId3" Type="http://schemas.openxmlformats.org/officeDocument/2006/relationships/hyperlink" Target="https://vk.com/wall-207506205_522" TargetMode="Externa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Relationship Id="rId3" Type="http://schemas.openxmlformats.org/officeDocument/2006/relationships/hyperlink" Target="https://vk.com/wall-207506205_323" TargetMode="External" /><Relationship Id="rId4" Type="http://schemas.openxmlformats.org/officeDocument/2006/relationships/hyperlink" Target="https://vk.com/wall-207506205_886" TargetMode="Externa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Relationship Id="rId3" Type="http://schemas.openxmlformats.org/officeDocument/2006/relationships/hyperlink" Target="https://vk.com/wall-207506205_1092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Relationship Id="rId3" Type="http://schemas.openxmlformats.org/officeDocument/2006/relationships/hyperlink" Target="https://vk.com/wall-207506205_652" TargetMode="External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33677" y="1320486"/>
            <a:ext cx="9986410" cy="1910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Georgia"/>
                <a:cs typeface="Georgia"/>
              </a:rPr>
              <a:t>Физкультурно-оздоровительная</a:t>
            </a:r>
            <a:r>
              <a:rPr dirty="0" sz="32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3200" b="1">
                <a:solidFill>
                  <a:srgbClr val="002060"/>
                </a:solidFill>
                <a:latin typeface="Georgia"/>
                <a:cs typeface="Georgia"/>
              </a:rPr>
              <a:t>работа</a:t>
            </a:r>
          </a:p>
          <a:p>
            <a:pPr marL="1470025" marR="0">
              <a:lnSpc>
                <a:spcPts val="3334"/>
              </a:lnSpc>
              <a:spcBef>
                <a:spcPts val="171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Georgia"/>
                <a:cs typeface="Georgia"/>
              </a:rPr>
              <a:t>в</a:t>
            </a:r>
            <a:r>
              <a:rPr dirty="0" sz="32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3200" b="1">
                <a:solidFill>
                  <a:srgbClr val="002060"/>
                </a:solidFill>
                <a:latin typeface="Georgia"/>
                <a:cs typeface="Georgia"/>
              </a:rPr>
              <a:t>МАДОУ</a:t>
            </a:r>
            <a:r>
              <a:rPr dirty="0" sz="32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3200" b="1">
                <a:solidFill>
                  <a:srgbClr val="002060"/>
                </a:solidFill>
                <a:latin typeface="Georgia"/>
                <a:cs typeface="Georgia"/>
              </a:rPr>
              <a:t>д/с</a:t>
            </a:r>
            <a:r>
              <a:rPr dirty="0" sz="32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3200" b="1">
                <a:solidFill>
                  <a:srgbClr val="002060"/>
                </a:solidFill>
                <a:latin typeface="Georgia"/>
                <a:cs typeface="Georgia"/>
              </a:rPr>
              <a:t>«Чебурашка»</a:t>
            </a:r>
          </a:p>
          <a:p>
            <a:pPr marL="2752356" marR="0">
              <a:lnSpc>
                <a:spcPts val="3334"/>
              </a:lnSpc>
              <a:spcBef>
                <a:spcPts val="121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Georgia"/>
                <a:cs typeface="Georgia"/>
              </a:rPr>
              <a:t>п.Алябьевский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22501" y="218702"/>
            <a:ext cx="7655224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Досуги,</a:t>
            </a:r>
            <a:r>
              <a:rPr dirty="0" sz="3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3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развлечения,</a:t>
            </a:r>
            <a:r>
              <a:rPr dirty="0" sz="3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3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праздники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79785" y="350469"/>
            <a:ext cx="790796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Зимний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спортивный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праздник</a:t>
            </a:r>
            <a:r>
              <a:rPr dirty="0" sz="2400" spc="44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«Два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Мороза»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06638" y="3744208"/>
            <a:ext cx="941555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Зимний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спортивный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праздник</a:t>
            </a:r>
            <a:r>
              <a:rPr dirty="0" sz="2400" spc="44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«Снеговики-озорники»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51250" y="323991"/>
            <a:ext cx="562406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Поход</a:t>
            </a:r>
            <a:r>
              <a:rPr dirty="0" sz="2800" spc="511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в</a:t>
            </a:r>
            <a:r>
              <a:rPr dirty="0" sz="2800" spc="51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лес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–</a:t>
            </a:r>
            <a:r>
              <a:rPr dirty="0" sz="2800" spc="511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это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здорово!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7237" y="3593567"/>
            <a:ext cx="643740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«В</a:t>
            </a:r>
            <a:r>
              <a:rPr dirty="0" sz="2800" spc="513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гости</a:t>
            </a:r>
            <a:r>
              <a:rPr dirty="0" sz="2800" spc="511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к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лесной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фее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Осени»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7502" y="241009"/>
            <a:ext cx="1179355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Участие</a:t>
            </a:r>
            <a:r>
              <a:rPr dirty="0" sz="2800" spc="513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воспитанников</a:t>
            </a:r>
            <a:r>
              <a:rPr dirty="0" sz="2800" spc="511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в</a:t>
            </a:r>
            <a:r>
              <a:rPr dirty="0" sz="2800" spc="51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ВФСК</a:t>
            </a:r>
            <a:r>
              <a:rPr dirty="0" sz="2800" spc="1725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ГТО</a:t>
            </a:r>
            <a:r>
              <a:rPr dirty="0" sz="2800" spc="557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I</a:t>
            </a:r>
            <a:r>
              <a:rPr dirty="0" sz="2800" b="1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ступени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(6-7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лет)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31892" y="3253601"/>
            <a:ext cx="237638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Лыжные</a:t>
            </a:r>
            <a:r>
              <a:rPr dirty="0" sz="2400" u="sng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2400" u="sng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гонки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35120" y="126402"/>
            <a:ext cx="7474327" cy="114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клуб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«Вместе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папой,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вместе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мамой,</a:t>
            </a:r>
          </a:p>
          <a:p>
            <a:pPr marL="1193800" marR="0">
              <a:lnSpc>
                <a:spcPts val="2604"/>
              </a:lnSpc>
              <a:spcBef>
                <a:spcPts val="95"/>
              </a:spcBef>
              <a:spcAft>
                <a:spcPts val="0"/>
              </a:spcAft>
            </a:pP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физкультурой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я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дружу!»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35120" y="126402"/>
            <a:ext cx="7474327" cy="114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клуб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«Вместе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папой,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вместе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мамой,</a:t>
            </a:r>
          </a:p>
          <a:p>
            <a:pPr marL="1193800" marR="0">
              <a:lnSpc>
                <a:spcPts val="2604"/>
              </a:lnSpc>
              <a:spcBef>
                <a:spcPts val="95"/>
              </a:spcBef>
              <a:spcAft>
                <a:spcPts val="0"/>
              </a:spcAft>
            </a:pP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физкультурой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я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дружу!»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9297" y="175701"/>
            <a:ext cx="1098718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Утренняя</a:t>
            </a:r>
            <a:r>
              <a:rPr dirty="0" sz="2400" spc="439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гимнастика,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посвященная</a:t>
            </a:r>
            <a:r>
              <a:rPr dirty="0" sz="2400" spc="439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Всемирному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дню</a:t>
            </a:r>
            <a:r>
              <a:rPr dirty="0" sz="2400" spc="439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Здоровья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50311" y="277483"/>
            <a:ext cx="916577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клуб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Выходного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дня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родителями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и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детьми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96863" y="3528585"/>
            <a:ext cx="283676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Осенний</a:t>
            </a:r>
            <a:r>
              <a:rPr dirty="0" sz="1800" spc="329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1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поход</a:t>
            </a:r>
            <a:r>
              <a:rPr dirty="0" sz="1800" spc="32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1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в</a:t>
            </a:r>
            <a:r>
              <a:rPr dirty="0" sz="1800" spc="327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1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лес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00099" y="3672524"/>
            <a:ext cx="227144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Выход</a:t>
            </a:r>
            <a:r>
              <a:rPr dirty="0" sz="1800" spc="32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1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на</a:t>
            </a:r>
            <a:r>
              <a:rPr dirty="0" sz="1800" spc="329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1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лыжах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88316" y="3724061"/>
            <a:ext cx="303988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5"/>
              </a:rPr>
              <a:t>Выход</a:t>
            </a:r>
            <a:r>
              <a:rPr dirty="0" sz="1800" spc="32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5"/>
              </a:rPr>
              <a:t> </a:t>
            </a:r>
            <a:r>
              <a:rPr dirty="0" sz="1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5"/>
              </a:rPr>
              <a:t>на</a:t>
            </a:r>
            <a:r>
              <a:rPr dirty="0" sz="1800" spc="329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5"/>
              </a:rPr>
              <a:t> </a:t>
            </a:r>
            <a:r>
              <a:rPr dirty="0" sz="1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5"/>
              </a:rPr>
              <a:t>велосипедах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07037" y="106277"/>
            <a:ext cx="859770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Весёлые</a:t>
            </a:r>
            <a:r>
              <a:rPr dirty="0" sz="2800" spc="513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семейные</a:t>
            </a:r>
            <a:r>
              <a:rPr dirty="0" sz="2800" spc="513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старты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в</a:t>
            </a:r>
            <a:r>
              <a:rPr dirty="0" sz="2800" spc="51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Алябьевском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5876" y="3329558"/>
            <a:ext cx="736651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«Папа,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мама,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я</a:t>
            </a:r>
            <a:r>
              <a:rPr dirty="0" sz="2800" spc="511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-</a:t>
            </a:r>
            <a:r>
              <a:rPr dirty="0" sz="2800" spc="511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здоровая</a:t>
            </a:r>
            <a:r>
              <a:rPr dirty="0" sz="2800" spc="513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семья!»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54359" y="255605"/>
            <a:ext cx="424915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Утренняя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гимнастика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18554" y="144441"/>
            <a:ext cx="862509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Участие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семьи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в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районных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соревнованиях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64300" y="82929"/>
            <a:ext cx="8806016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3131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«Папа,</a:t>
            </a:r>
            <a:r>
              <a:rPr dirty="0" sz="2400" spc="439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мама,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я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–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спортивная</a:t>
            </a:r>
            <a:r>
              <a:rPr dirty="0" sz="2400" spc="439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семья!»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праздник</a:t>
            </a:r>
            <a:r>
              <a:rPr dirty="0" sz="2400" spc="44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в</a:t>
            </a:r>
            <a:r>
              <a:rPr dirty="0" sz="2400" spc="436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МАДОУ</a:t>
            </a:r>
            <a:r>
              <a:rPr dirty="0" sz="2400" spc="439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д/с</a:t>
            </a:r>
            <a:r>
              <a:rPr dirty="0" sz="2400" spc="439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«Росинка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г.п.Пионерский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11460" y="144441"/>
            <a:ext cx="771779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Весёлые</a:t>
            </a:r>
            <a:r>
              <a:rPr dirty="0" sz="2800" spc="513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старты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«А</a:t>
            </a:r>
            <a:r>
              <a:rPr dirty="0" sz="2800" spc="513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ну-ка,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девушки!»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1485" y="3508581"/>
            <a:ext cx="401474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«Сотрудники,</a:t>
            </a: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вперёд!»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74880" y="261286"/>
            <a:ext cx="8439938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Участие</a:t>
            </a: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сотрудников</a:t>
            </a: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в</a:t>
            </a: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поселковым</a:t>
            </a: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спортивных</a:t>
            </a:r>
          </a:p>
          <a:p>
            <a:pPr marL="2614612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мероприятиях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33760" y="883145"/>
            <a:ext cx="235358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Кросс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нации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0304" y="4376859"/>
            <a:ext cx="263003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Лыжня</a:t>
            </a:r>
            <a:r>
              <a:rPr dirty="0" sz="2400" spc="439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России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0190" y="256050"/>
            <a:ext cx="604495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Экскурсия</a:t>
            </a:r>
            <a:r>
              <a:rPr dirty="0" sz="2400" spc="439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в</a:t>
            </a:r>
            <a:r>
              <a:rPr dirty="0" sz="2400" spc="436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спортивный</a:t>
            </a:r>
            <a:r>
              <a:rPr dirty="0" sz="2400" spc="438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4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комплекс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82732" y="212285"/>
            <a:ext cx="736405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Военно-спортивная</a:t>
            </a:r>
            <a:r>
              <a:rPr dirty="0" sz="2800" spc="513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игра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«Зарница»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62195" y="4856272"/>
            <a:ext cx="2406947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игра</a:t>
            </a:r>
            <a:r>
              <a:rPr dirty="0" sz="2000" spc="37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0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«Зарница»</a:t>
            </a:r>
          </a:p>
          <a:p>
            <a:pPr marL="253206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(май,</a:t>
            </a:r>
            <a:r>
              <a:rPr dirty="0" sz="2000" spc="366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 </a:t>
            </a:r>
            <a:r>
              <a:rPr dirty="0" sz="20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4"/>
              </a:rPr>
              <a:t>2024)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4405" y="321493"/>
            <a:ext cx="11506324" cy="7102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Сотрудничество</a:t>
            </a: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</a:t>
            </a: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тренерами</a:t>
            </a: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спортивной</a:t>
            </a: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школы</a:t>
            </a: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олимпийского</a:t>
            </a: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2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резерва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38339" y="363419"/>
            <a:ext cx="8968081" cy="8070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Образовательная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область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«Физическое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5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развитие»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51391" y="317724"/>
            <a:ext cx="671891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Физкультурные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занятия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на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 </a:t>
            </a:r>
            <a:r>
              <a:rPr dirty="0" sz="2800" b="1">
                <a:solidFill>
                  <a:srgbClr val="c00000"/>
                </a:solidFill>
                <a:latin typeface="IKVECU+ComicSansMS-Bold"/>
                <a:cs typeface="IKVECU+ComicSansMS-Bold"/>
              </a:rPr>
              <a:t>улице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51345" y="128889"/>
            <a:ext cx="676391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Физкультурное</a:t>
            </a:r>
            <a:r>
              <a:rPr dirty="0" sz="2800" spc="514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занятие</a:t>
            </a:r>
            <a:r>
              <a:rPr dirty="0" sz="2800" spc="513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на</a:t>
            </a:r>
            <a:r>
              <a:rPr dirty="0" sz="2800" spc="52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лыжах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13445" y="178139"/>
            <a:ext cx="6633041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Лыжная</a:t>
            </a:r>
            <a:r>
              <a:rPr dirty="0" sz="2800" spc="513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подготовка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на</a:t>
            </a:r>
            <a:r>
              <a:rPr dirty="0" sz="2800" spc="512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 </a:t>
            </a:r>
            <a:r>
              <a:rPr dirty="0" sz="2800" b="1" u="sng">
                <a:solidFill>
                  <a:srgbClr val="0563c1"/>
                </a:solidFill>
                <a:latin typeface="IKVECU+ComicSansMS-Bold"/>
                <a:cs typeface="IKVECU+ComicSansMS-Bold"/>
                <a:hlinkClick r:id="rId3"/>
              </a:rPr>
              <a:t>стадионе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2025-02-16T21:39:03-07:00</dcterms:modified>
</cp:coreProperties>
</file>