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71" r:id="rId15"/>
    <p:sldId id="273" r:id="rId16"/>
    <p:sldId id="272" r:id="rId17"/>
    <p:sldId id="267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iming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Relationship Id="rId6" Type="http://schemas.openxmlformats.org/officeDocument/2006/relationships/image" Target="../media/image6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69.jpeg" /><Relationship Id="rId2" Type="http://schemas.openxmlformats.org/officeDocument/2006/relationships/image" Target="../media/image61.jpeg" /><Relationship Id="rId3" Type="http://schemas.microsoft.com/office/2007/relationships/hdphoto" Target="../media/image62.wdp" /><Relationship Id="rId4" Type="http://schemas.openxmlformats.org/officeDocument/2006/relationships/image" Target="../media/image63.jpeg" /><Relationship Id="rId5" Type="http://schemas.microsoft.com/office/2007/relationships/hdphoto" Target="../media/image64.wdp" /><Relationship Id="rId6" Type="http://schemas.openxmlformats.org/officeDocument/2006/relationships/image" Target="../media/image65.jpeg" /><Relationship Id="rId7" Type="http://schemas.microsoft.com/office/2007/relationships/hdphoto" Target="../media/image66.wdp" /><Relationship Id="rId8" Type="http://schemas.openxmlformats.org/officeDocument/2006/relationships/image" Target="../media/image67.jpeg" /><Relationship Id="rId9" Type="http://schemas.microsoft.com/office/2007/relationships/hdphoto" Target="../media/image68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0.jpeg" /><Relationship Id="rId3" Type="http://schemas.openxmlformats.org/officeDocument/2006/relationships/image" Target="../media/image71.jpeg" /><Relationship Id="rId4" Type="http://schemas.openxmlformats.org/officeDocument/2006/relationships/image" Target="../media/image72.jpeg" /><Relationship Id="rId5" Type="http://schemas.openxmlformats.org/officeDocument/2006/relationships/image" Target="../media/image7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4.jpeg" /><Relationship Id="rId3" Type="http://schemas.openxmlformats.org/officeDocument/2006/relationships/image" Target="../media/image75.jpeg" /><Relationship Id="rId4" Type="http://schemas.openxmlformats.org/officeDocument/2006/relationships/image" Target="../media/image76.jpeg" /><Relationship Id="rId5" Type="http://schemas.openxmlformats.org/officeDocument/2006/relationships/image" Target="../media/image77.jpeg" /><Relationship Id="rId6" Type="http://schemas.openxmlformats.org/officeDocument/2006/relationships/image" Target="../media/image7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9.jpeg" /><Relationship Id="rId3" Type="http://schemas.openxmlformats.org/officeDocument/2006/relationships/image" Target="../media/image80.jpeg" /><Relationship Id="rId4" Type="http://schemas.openxmlformats.org/officeDocument/2006/relationships/image" Target="../media/image81.jpeg" /><Relationship Id="rId5" Type="http://schemas.openxmlformats.org/officeDocument/2006/relationships/image" Target="../media/image82.jpeg" /><Relationship Id="rId6" Type="http://schemas.openxmlformats.org/officeDocument/2006/relationships/image" Target="../media/image83.jpeg" /><Relationship Id="rId7" Type="http://schemas.microsoft.com/office/2007/relationships/hdphoto" Target="../media/image84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5.jpeg" /><Relationship Id="rId3" Type="http://schemas.openxmlformats.org/officeDocument/2006/relationships/image" Target="../media/image8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5.jpeg" /><Relationship Id="rId11" Type="http://schemas.microsoft.com/office/2007/relationships/hdphoto" Target="../media/image96.wdp" /><Relationship Id="rId2" Type="http://schemas.openxmlformats.org/officeDocument/2006/relationships/image" Target="../media/image87.jpeg" /><Relationship Id="rId3" Type="http://schemas.openxmlformats.org/officeDocument/2006/relationships/image" Target="../media/image88.jpeg" /><Relationship Id="rId4" Type="http://schemas.openxmlformats.org/officeDocument/2006/relationships/image" Target="../media/image89.jpeg" /><Relationship Id="rId5" Type="http://schemas.microsoft.com/office/2007/relationships/hdphoto" Target="../media/image90.wdp" /><Relationship Id="rId6" Type="http://schemas.openxmlformats.org/officeDocument/2006/relationships/image" Target="../media/image91.jpeg" /><Relationship Id="rId7" Type="http://schemas.microsoft.com/office/2007/relationships/hdphoto" Target="../media/image92.wdp" /><Relationship Id="rId8" Type="http://schemas.openxmlformats.org/officeDocument/2006/relationships/image" Target="../media/image93.jpeg" /><Relationship Id="rId9" Type="http://schemas.microsoft.com/office/2007/relationships/hdphoto" Target="../media/image94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7.jpeg" /><Relationship Id="rId3" Type="http://schemas.openxmlformats.org/officeDocument/2006/relationships/image" Target="../media/image98.jpeg" /><Relationship Id="rId4" Type="http://schemas.microsoft.com/office/2007/relationships/hdphoto" Target="../media/image99.wdp" /><Relationship Id="rId5" Type="http://schemas.openxmlformats.org/officeDocument/2006/relationships/image" Target="../media/image100.jpeg" /><Relationship Id="rId6" Type="http://schemas.openxmlformats.org/officeDocument/2006/relationships/image" Target="../media/image101.jpeg" /><Relationship Id="rId7" Type="http://schemas.microsoft.com/office/2007/relationships/hdphoto" Target="../media/image102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microsoft.com/office/2007/relationships/hdphoto" Target="../media/image3.wdp" /><Relationship Id="rId5" Type="http://schemas.openxmlformats.org/officeDocument/2006/relationships/image" Target="../media/image4.jpeg" /><Relationship Id="rId6" Type="http://schemas.microsoft.com/office/2007/relationships/hdphoto" Target="../media/image5.wdp" /><Relationship Id="rId7" Type="http://schemas.openxmlformats.org/officeDocument/2006/relationships/image" Target="../media/image6.jpeg" /><Relationship Id="rId8" Type="http://schemas.microsoft.com/office/2007/relationships/hdphoto" Target="../media/image7.wdp" /><Relationship Id="rId9" Type="http://schemas.openxmlformats.org/officeDocument/2006/relationships/image" Target="../media/image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microsoft.com/office/2007/relationships/hdphoto" Target="../media/image11.wdp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Relationship Id="rId8" Type="http://schemas.microsoft.com/office/2007/relationships/hdphoto" Target="../media/image15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microsoft.com/office/2007/relationships/hdphoto" Target="../media/image21.wdp" /><Relationship Id="rId8" Type="http://schemas.openxmlformats.org/officeDocument/2006/relationships/image" Target="../media/image22.jpeg" /><Relationship Id="rId9" Type="http://schemas.microsoft.com/office/2007/relationships/hdphoto" Target="../media/image23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microsoft.com/office/2007/relationships/hdphoto" Target="../media/image28.wdp" /><Relationship Id="rId7" Type="http://schemas.openxmlformats.org/officeDocument/2006/relationships/image" Target="../media/image2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Relationship Id="rId6" Type="http://schemas.microsoft.com/office/2007/relationships/hdphoto" Target="../media/image34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Relationship Id="rId6" Type="http://schemas.microsoft.com/office/2007/relationships/hdphoto" Target="../media/image39.wdp" /><Relationship Id="rId7" Type="http://schemas.openxmlformats.org/officeDocument/2006/relationships/image" Target="../media/image4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Relationship Id="rId3" Type="http://schemas.microsoft.com/office/2007/relationships/hdphoto" Target="../media/image42.wdp" /><Relationship Id="rId4" Type="http://schemas.openxmlformats.org/officeDocument/2006/relationships/image" Target="../media/image43.jpeg" /><Relationship Id="rId5" Type="http://schemas.microsoft.com/office/2007/relationships/hdphoto" Target="../media/image44.wdp" /><Relationship Id="rId6" Type="http://schemas.openxmlformats.org/officeDocument/2006/relationships/image" Target="../media/image45.jpeg" /><Relationship Id="rId7" Type="http://schemas.openxmlformats.org/officeDocument/2006/relationships/image" Target="../media/image46.jpeg" /><Relationship Id="rId8" Type="http://schemas.microsoft.com/office/2007/relationships/hdphoto" Target="../media/image47.wdp" /><Relationship Id="rId9" Type="http://schemas.openxmlformats.org/officeDocument/2006/relationships/image" Target="../media/image4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microsoft.com/office/2007/relationships/hdphoto" Target="../media/image51.wdp" /><Relationship Id="rId5" Type="http://schemas.openxmlformats.org/officeDocument/2006/relationships/image" Target="../media/image52.jpeg" /><Relationship Id="rId6" Type="http://schemas.microsoft.com/office/2007/relationships/hdphoto" Target="../media/image53.wdp" /><Relationship Id="rId7" Type="http://schemas.openxmlformats.org/officeDocument/2006/relationships/image" Target="../media/image54.jpeg" /><Relationship Id="rId8" Type="http://schemas.microsoft.com/office/2007/relationships/hdphoto" Target="../media/image55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lvl="0" algn="ctr"/>
            <a:r>
              <a:rPr lang="ru-RU" b="1">
                <a:latin typeface="Times New Roman" pitchFamily="18" charset="0"/>
                <a:cs typeface="Times New Roman" pitchFamily="18" charset="0"/>
              </a:rPr>
              <a:t>«Детский сад «Чебурашка» п. Алябьевский»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8884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rgbClr val="CC0000"/>
                </a:solidFill>
                <a:latin typeface="Arial Black" pitchFamily="34" charset="0"/>
                <a:cs typeface="Times New Roman" pitchFamily="18" charset="0"/>
              </a:rPr>
              <a:t>РППС </a:t>
            </a:r>
          </a:p>
          <a:p>
            <a:pPr algn="ctr"/>
            <a:r>
              <a:rPr lang="ru-RU" sz="3200" b="1" smtClean="0">
                <a:solidFill>
                  <a:srgbClr val="CC0000"/>
                </a:solidFill>
                <a:latin typeface="Arial Black" pitchFamily="34" charset="0"/>
                <a:cs typeface="Times New Roman" pitchFamily="18" charset="0"/>
              </a:rPr>
              <a:t>с </a:t>
            </a:r>
            <a:r>
              <a:rPr lang="ru-RU" sz="3200" b="1">
                <a:solidFill>
                  <a:srgbClr val="CC0000"/>
                </a:solidFill>
                <a:latin typeface="Arial Black" pitchFamily="34" charset="0"/>
                <a:cs typeface="Times New Roman" pitchFamily="18" charset="0"/>
              </a:rPr>
              <a:t>учётом ФОП и ФГОС </a:t>
            </a:r>
            <a:r>
              <a:rPr lang="ru-RU" sz="3200" b="1" smtClean="0">
                <a:solidFill>
                  <a:srgbClr val="CC0000"/>
                </a:solidFill>
                <a:latin typeface="Arial Black" pitchFamily="34" charset="0"/>
                <a:cs typeface="Times New Roman" pitchFamily="18" charset="0"/>
              </a:rPr>
              <a:t>ДО</a:t>
            </a:r>
          </a:p>
          <a:p>
            <a:pPr lvl="0" algn="ctr"/>
            <a:r>
              <a:rPr lang="ru-RU" sz="3200" b="1">
                <a:solidFill>
                  <a:srgbClr val="CC0000"/>
                </a:solidFill>
                <a:latin typeface="Arial Black" pitchFamily="34" charset="0"/>
                <a:cs typeface="Times New Roman" pitchFamily="18" charset="0"/>
              </a:rPr>
              <a:t>МАДОУ детский сад «Чебурашка» </a:t>
            </a:r>
          </a:p>
          <a:p>
            <a:pPr algn="ctr"/>
            <a:endParaRPr lang="ru-RU" sz="3200" b="1" i="0">
              <a:solidFill>
                <a:srgbClr val="CC0000"/>
              </a:solidFill>
              <a:effectLst/>
              <a:latin typeface="Arial Black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4069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450356" y="14182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latin typeface="Times New Roman"/>
                <a:ea typeface="Times New Roman"/>
              </a:rPr>
              <a:t>Центр активности «Музыкально – театральный»</a:t>
            </a:r>
            <a:r>
              <a:rPr lang="ru-RU" b="1">
                <a:latin typeface="Times New Roman"/>
                <a:ea typeface="TimesNewRomanPSMT"/>
              </a:rPr>
              <a:t> 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24" y="628851"/>
            <a:ext cx="3419872" cy="2564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6"/>
          <a:stretch>
            <a:fillRect/>
          </a:stretch>
        </p:blipFill>
        <p:spPr bwMode="auto">
          <a:xfrm>
            <a:off x="4752020" y="628851"/>
            <a:ext cx="4001984" cy="2516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id="{1E5291CA-6468-45B5-8EFC-86F73CCC67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9656" y="3889026"/>
            <a:ext cx="2808313" cy="218113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52" y="3575438"/>
            <a:ext cx="3744417" cy="280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G:\РАБОТА\ПОДГ ГР 22-23\ФОТО ПОДГОТ ГР\IMG_20221117_1645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639" y="3972693"/>
            <a:ext cx="2685069" cy="201380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9992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id="{F4BEBA5D-6E73-42DE-9999-01D2A7EF240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7310" y="1047961"/>
            <a:ext cx="3509994" cy="254822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18015"/>
          <a:stretch>
            <a:fillRect/>
          </a:stretch>
        </p:blipFill>
        <p:spPr bwMode="auto">
          <a:xfrm>
            <a:off x="3162823" y="1801821"/>
            <a:ext cx="2370680" cy="2488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G:\РАБОТА\РАЗНОВОЗР 24-25\ФОТО 2 мл\IMG_20241119_08124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557934"/>
            <a:ext cx="3396286" cy="254721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РАБОТА\РАЗНОВОЗР 24-25\ФОТО 2 мл\IMG_20240527_09281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0"/>
          <a:stretch>
            <a:fillRect/>
          </a:stretch>
        </p:blipFill>
        <p:spPr bwMode="auto">
          <a:xfrm>
            <a:off x="5320293" y="4077072"/>
            <a:ext cx="3656105" cy="2513534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7315" y="166967"/>
            <a:ext cx="4179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/>
                <a:ea typeface="Calibri"/>
              </a:rPr>
              <a:t>Центр активности «Творческий</a:t>
            </a:r>
            <a:r>
              <a:rPr lang="ru-RU" sz="2000" b="1" smtClean="0">
                <a:latin typeface="Times New Roman"/>
                <a:ea typeface="Calibri"/>
              </a:rPr>
              <a:t>» </a:t>
            </a:r>
            <a:endParaRPr lang="ru-RU" sz="2000" b="1"/>
          </a:p>
        </p:txBody>
      </p:sp>
      <p:pic>
        <p:nvPicPr>
          <p:cNvPr id="9221" name="Picture 5" descr="G:\РАБОТА\ЯСЛИ 23-24\ФОТО РАННИЙ ВОЗРАСТ\рппс\IMG_20231026_07433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0"/>
          <a:stretch>
            <a:fillRect/>
          </a:stretch>
        </p:blipFill>
        <p:spPr bwMode="auto">
          <a:xfrm>
            <a:off x="223573" y="4077072"/>
            <a:ext cx="3700355" cy="25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1438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16632"/>
            <a:ext cx="228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«Центр уединения»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1="http://schemas.microsoft.com/office/drawing/2015/9/8/chartex" xmlns:cx="http://schemas.microsoft.com/office/drawing/2014/chartex" xmlns="" xmlns:lc="http://schemas.openxmlformats.org/drawingml/2006/lockedCanvas" id="{4F4604E3-E109-47A3-A615-0F1B491B5A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1" y="692696"/>
            <a:ext cx="4231005" cy="3173095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1="http://schemas.microsoft.com/office/drawing/2015/9/8/chartex" xmlns:cx="http://schemas.microsoft.com/office/drawing/2014/chartex" xmlns="" xmlns:lc="http://schemas.openxmlformats.org/drawingml/2006/lockedCanvas" id="{8757E59B-5D77-483D-80AD-6C4F399721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9"/>
          <a:stretch>
            <a:fillRect/>
          </a:stretch>
        </p:blipFill>
        <p:spPr bwMode="auto">
          <a:xfrm rot="5400000">
            <a:off x="5251213" y="658827"/>
            <a:ext cx="3379828" cy="324083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G:\РАБОТА\РАЗНОВОЗР 24-25\ФОТО 2 мл\IMG_20240916_155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814" y="4033518"/>
            <a:ext cx="3589389" cy="269204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РАБОТА\ЯСЛИ 23-24\ФОТО РАННИЙ ВОЗРАСТ\IMG-20231122-WA0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4624" y="4033518"/>
            <a:ext cx="3589389" cy="269204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7330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/>
                <a:ea typeface="Times New Roman"/>
              </a:rPr>
              <a:t>Центр активности «Духовно - нравственный»</a:t>
            </a: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id="{0133B54E-BB4D-4C54-A4CB-FD8C7B4230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"/>
          <a:stretch>
            <a:fillRect/>
          </a:stretch>
        </p:blipFill>
        <p:spPr bwMode="auto">
          <a:xfrm rot="5400000">
            <a:off x="-251578" y="1053697"/>
            <a:ext cx="3526476" cy="266429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 descr="G:\РАБОТА\РАЗНОВОЗР 24-25\ФОТО 2 мл\IMG_20241120_181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8790" y="1186056"/>
            <a:ext cx="2763888" cy="207291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IMG-20250210-WA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630573"/>
            <a:ext cx="2534228" cy="3378971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IMG-20250210-WA0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4242926"/>
            <a:ext cx="3226175" cy="241963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IMG-20250210-WA0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486" y="4268102"/>
            <a:ext cx="3192608" cy="239445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7037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User\Desktop\IMG_20231024_10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/>
          <a:stretch>
            <a:fillRect/>
          </a:stretch>
        </p:blipFill>
        <p:spPr bwMode="auto">
          <a:xfrm>
            <a:off x="4293753" y="684431"/>
            <a:ext cx="4672247" cy="225101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20231025_1128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r="24272"/>
          <a:stretch>
            <a:fillRect/>
          </a:stretch>
        </p:blipFill>
        <p:spPr bwMode="auto">
          <a:xfrm>
            <a:off x="6802032" y="3174619"/>
            <a:ext cx="2163968" cy="15345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Выбор подвижной игр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/>
          <a:stretch>
            <a:fillRect/>
          </a:stretch>
        </p:blipFill>
        <p:spPr bwMode="auto">
          <a:xfrm>
            <a:off x="264442" y="3174619"/>
            <a:ext cx="2652633" cy="136815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95996" y="315099"/>
            <a:ext cx="257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000000"/>
                </a:solidFill>
                <a:latin typeface="Times New Roman"/>
                <a:ea typeface="Times New Roman"/>
              </a:rPr>
              <a:t>«Физкультурный зал»</a:t>
            </a:r>
            <a:r>
              <a:rPr lang="ru-RU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/>
          </a:p>
        </p:txBody>
      </p:sp>
      <p:pic>
        <p:nvPicPr>
          <p:cNvPr id="5" name="Picture 3" descr="C:\Users\User\Desktop\IMG_20231222_1043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4" r="6840"/>
          <a:stretch>
            <a:fillRect/>
          </a:stretch>
        </p:blipFill>
        <p:spPr bwMode="auto">
          <a:xfrm>
            <a:off x="258738" y="711886"/>
            <a:ext cx="3665189" cy="222355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9411" r="23139" b="16444"/>
          <a:stretch>
            <a:fillRect/>
          </a:stretch>
        </p:blipFill>
        <p:spPr bwMode="auto">
          <a:xfrm>
            <a:off x="3155944" y="4149080"/>
            <a:ext cx="3473932" cy="2600104"/>
          </a:xfrm>
          <a:prstGeom prst="rect">
            <a:avLst/>
          </a:prstGeom>
          <a:ln>
            <a:solidFill>
              <a:srgbClr val="005828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030291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282801" y="292006"/>
            <a:ext cx="257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>
                <a:solidFill>
                  <a:srgbClr val="000000"/>
                </a:solidFill>
                <a:latin typeface="Times New Roman"/>
                <a:ea typeface="Times New Roman"/>
              </a:rPr>
              <a:t>«Физкультурный зал»</a:t>
            </a: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/>
          <a:stretch>
            <a:fillRect/>
          </a:stretch>
        </p:blipFill>
        <p:spPr bwMode="auto">
          <a:xfrm>
            <a:off x="192096" y="836712"/>
            <a:ext cx="5041912" cy="266548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6424" y="3759476"/>
            <a:ext cx="5056931" cy="286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4860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88640"/>
            <a:ext cx="349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smtClean="0">
                <a:solidFill>
                  <a:srgbClr val="000000"/>
                </a:solidFill>
                <a:latin typeface="Times New Roman"/>
                <a:ea typeface="Times New Roman"/>
              </a:rPr>
              <a:t>«Кабинет педагога- психолога»</a:t>
            </a:r>
            <a:r>
              <a:rPr lang="ru-RU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Picture 4" descr="C:\Users\User\Desktop\Работа сад\работа с педагогами\2023-2024\РППС к педсовету\IMG_20231103_115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"/>
          <a:stretch>
            <a:fillRect/>
          </a:stretch>
        </p:blipFill>
        <p:spPr bwMode="auto">
          <a:xfrm>
            <a:off x="179512" y="557971"/>
            <a:ext cx="4267630" cy="246924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Работа сад\работа с педагогами\2023-2024\РППС к педсовету\IMG_20231122_154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587476"/>
            <a:ext cx="4337312" cy="243973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Работа сад\работа с педагогами\2023-2024\РППС к педсовету\IMG_20231122_0902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15801" r="10993"/>
          <a:stretch>
            <a:fillRect/>
          </a:stretch>
        </p:blipFill>
        <p:spPr bwMode="auto">
          <a:xfrm rot="5400000">
            <a:off x="-217664" y="3725448"/>
            <a:ext cx="3513577" cy="251826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Работа сад\работа с педагогами\2023-2024\РППС к педсовету\IMG_20231122_15454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04" t="18263" r="1862"/>
          <a:stretch>
            <a:fillRect/>
          </a:stretch>
        </p:blipFill>
        <p:spPr bwMode="auto">
          <a:xfrm rot="5400000">
            <a:off x="2358384" y="3966232"/>
            <a:ext cx="3528392" cy="202188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4"/>
          <p:cNvPicPr>
            <a:picLocks noGrp="1"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828" b="12595"/>
          <a:stretch>
            <a:fillRect/>
          </a:stretch>
        </p:blipFill>
        <p:spPr>
          <a:xfrm rot="5400000">
            <a:off x="6581319" y="4359672"/>
            <a:ext cx="3549519" cy="1223685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User\Desktop\Работа сад\работа с педагогами\2023-2024\РППС к педсовету\IMG_20231102_0931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656675" y="3950864"/>
            <a:ext cx="3563068" cy="2004226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0645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6632"/>
            <a:ext cx="4903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000000"/>
                </a:solidFill>
                <a:latin typeface="Times New Roman"/>
                <a:ea typeface="Times New Roman"/>
              </a:rPr>
              <a:t>Информатизация </a:t>
            </a:r>
            <a:r>
              <a:rPr lang="ru-RU" b="1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образовательного процесса</a:t>
            </a:r>
            <a:endParaRPr lang="ru-RU" b="1"/>
          </a:p>
        </p:txBody>
      </p:sp>
      <p:pic>
        <p:nvPicPr>
          <p:cNvPr id="5123" name="Picture 3" descr="G:\РАБОТА\ПОДГ ГР 22-23\ФОТО ПОДГОТ ГР\IMG_20221118_095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/>
          <a:stretch>
            <a:fillRect/>
          </a:stretch>
        </p:blipFill>
        <p:spPr bwMode="auto">
          <a:xfrm>
            <a:off x="604720" y="564407"/>
            <a:ext cx="3182032" cy="27661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000" y="3736573"/>
            <a:ext cx="3627436" cy="2720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064" y="564407"/>
            <a:ext cx="4303801" cy="242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0" r="8539"/>
          <a:stretch>
            <a:fillRect/>
          </a:stretch>
        </p:blipFill>
        <p:spPr bwMode="auto">
          <a:xfrm>
            <a:off x="4647593" y="3330605"/>
            <a:ext cx="3815586" cy="3234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19103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7274" r="5835" b="8644"/>
          <a:stretch>
            <a:fillRect/>
          </a:stretch>
        </p:blipFill>
        <p:spPr bwMode="auto">
          <a:xfrm>
            <a:off x="5508104" y="3933056"/>
            <a:ext cx="3459290" cy="276150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/>
                <a:ea typeface="Calibri"/>
              </a:rPr>
              <a:t>РППС </a:t>
            </a:r>
            <a:r>
              <a:rPr lang="ru-RU" b="1" smtClean="0">
                <a:solidFill>
                  <a:srgbClr val="000000"/>
                </a:solidFill>
                <a:latin typeface="Times New Roman"/>
                <a:ea typeface="Calibri"/>
              </a:rPr>
              <a:t>- часть </a:t>
            </a:r>
            <a:r>
              <a:rPr lang="ru-RU" b="1">
                <a:solidFill>
                  <a:srgbClr val="000000"/>
                </a:solidFill>
                <a:latin typeface="Times New Roman"/>
                <a:ea typeface="Calibri"/>
              </a:rPr>
              <a:t>образовательной среды ДОО</a:t>
            </a:r>
            <a:endParaRPr lang="ru-RU" b="1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77" y="4360482"/>
            <a:ext cx="3087771" cy="2315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фото РППС\Средняя\20231024_13532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15"/>
          <a:stretch>
            <a:fillRect/>
          </a:stretch>
        </p:blipFill>
        <p:spPr bwMode="auto">
          <a:xfrm>
            <a:off x="4642074" y="564013"/>
            <a:ext cx="4325320" cy="216251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77" y="546106"/>
            <a:ext cx="4023875" cy="2263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ПК\AppData\Local\Microsoft\Windows\INetCache\Content.Word\20231220_081603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4944" y="2417465"/>
            <a:ext cx="3068370" cy="204932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04051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Центр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двигательной активности «Спортивный»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1="http://schemas.microsoft.com/office/drawing/2015/9/8/chartex" xmlns:cx="http://schemas.microsoft.com/office/drawing/2014/chartex" xmlns="" xmlns:lc="http://schemas.openxmlformats.org/drawingml/2006/lockedCanvas" id="{7B42FB52-DFC4-420F-B310-7766BE16E0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5"/>
          <a:stretch>
            <a:fillRect/>
          </a:stretch>
        </p:blipFill>
        <p:spPr>
          <a:xfrm rot="5400000">
            <a:off x="-486389" y="2033618"/>
            <a:ext cx="4346575" cy="281686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268760"/>
            <a:ext cx="3059832" cy="4079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G:\РАБОТА\ЯСЛИ 23-24\ФОТО РАННИЙ ВОЗРАСТ\рппс\IMG_20231024_0951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3246" y="632817"/>
            <a:ext cx="2341484" cy="175611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РАБОТА\ЯСЛИ 23-24\ФОТО РАННИЙ ВОЗРАСТ\рппс\IMG_20231026_074537_BURST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98" y="4700463"/>
            <a:ext cx="2539401" cy="19045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РАБОТА\ЯСЛИ 23-24\ФОТО РАННИЙ ВОЗРАСТ\рппс\IMG_20231026_07512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62" b="4493"/>
          <a:stretch>
            <a:fillRect/>
          </a:stretch>
        </p:blipFill>
        <p:spPr bwMode="auto">
          <a:xfrm>
            <a:off x="3260054" y="2665112"/>
            <a:ext cx="2322701" cy="178634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1893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680812" y="18864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/>
                <a:ea typeface="Calibri"/>
              </a:rPr>
              <a:t>Центр активности «Безопасный»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1="http://schemas.microsoft.com/office/drawing/2015/9/8/chartex" xmlns:cx="http://schemas.microsoft.com/office/drawing/2014/chartex" xmlns="" xmlns:lc="http://schemas.openxmlformats.org/drawingml/2006/lockedCanvas" id="{D40DB247-C24D-4065-99AA-CA2930F9CC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8" y="592680"/>
            <a:ext cx="3579809" cy="276431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1="http://schemas.microsoft.com/office/drawing/2015/9/8/chartex" xmlns:cx="http://schemas.microsoft.com/office/drawing/2014/chartex" xmlns="" xmlns:lc="http://schemas.openxmlformats.org/drawingml/2006/lockedCanvas" id="{7CE0C83D-BC4D-47D0-9C98-10539A0688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6864" y="798480"/>
            <a:ext cx="3052345" cy="224795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1="http://schemas.microsoft.com/office/drawing/2015/9/8/chartex" xmlns:cx="http://schemas.microsoft.com/office/drawing/2014/chartex" xmlns="" xmlns:lc="http://schemas.openxmlformats.org/drawingml/2006/lockedCanvas" id="{134574FB-8DA6-42E3-9409-6AAEBD837E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240" y="4061735"/>
            <a:ext cx="3115411" cy="233669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1="http://schemas.microsoft.com/office/drawing/2015/9/8/chartex" xmlns:cx="http://schemas.microsoft.com/office/drawing/2014/chartex" xmlns="" xmlns:lc="http://schemas.openxmlformats.org/drawingml/2006/lockedCanvas" id="{52F8230E-40D2-41CF-BFBC-9B656FBDE95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7186" y="4283518"/>
            <a:ext cx="2721086" cy="2038570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G:\РАБОТА\ПОДГ ГР 22-23\ФОТО ПОДГОТ ГР\IMG_20220905_09274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5918" y="1062741"/>
            <a:ext cx="2432250" cy="1824188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РАБОТА\ЯСЛИ 23-24\ФОТО РАННИЙ ВОЗРАСТ\IMG_20240115_164829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2" r="13848"/>
          <a:stretch>
            <a:fillRect/>
          </a:stretch>
        </p:blipFill>
        <p:spPr bwMode="auto">
          <a:xfrm>
            <a:off x="2943562" y="3869538"/>
            <a:ext cx="3705497" cy="27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4115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88640"/>
            <a:ext cx="3302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Центр активности «Игровой»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18351"/>
            <a:ext cx="3240360" cy="2430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618350"/>
            <a:ext cx="4865396" cy="219135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715332"/>
            <a:ext cx="4306800" cy="1939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РАБОТА\ЯСЛИ 23-24\ФОТО РАННИЙ ВОЗРАСТ\IMG_20231107_0913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906265"/>
            <a:ext cx="2174032" cy="163052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РАБОТА\ЯСЛИ 23-24\ФОТО РАННИЙ ВОЗРАСТ\IMG_20231117_0946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0177" y="4452937"/>
            <a:ext cx="2949301" cy="22119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5074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718084" y="188640"/>
            <a:ext cx="4037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Центр активности «Строительный»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id="{F734F1AF-7CEE-4287-8384-99B1F14A2F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2285" r="1769" b="1327"/>
          <a:stretch>
            <a:fillRect/>
          </a:stretch>
        </p:blipFill>
        <p:spPr>
          <a:xfrm>
            <a:off x="323528" y="692696"/>
            <a:ext cx="4173647" cy="325924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id="{2C9A309E-DE11-4E51-8CF3-AF6F4D8CB4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9"/>
          <a:stretch>
            <a:fillRect/>
          </a:stretch>
        </p:blipFill>
        <p:spPr>
          <a:xfrm rot="5400000">
            <a:off x="5243623" y="882565"/>
            <a:ext cx="3024336" cy="264460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156" y="4053347"/>
            <a:ext cx="3606389" cy="2701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06" y="3917396"/>
            <a:ext cx="3783811" cy="2837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30770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4193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/>
                <a:ea typeface="Calibri"/>
              </a:rPr>
              <a:t>Центр активности </a:t>
            </a:r>
            <a:r>
              <a:rPr lang="ru-RU" b="1">
                <a:latin typeface="Times New Roman"/>
                <a:ea typeface="Calibri"/>
              </a:rPr>
              <a:t>«Познавательный»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id="{0133B54E-BB4D-4C54-A4CB-FD8C7B4230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"/>
          <a:stretch>
            <a:fillRect/>
          </a:stretch>
        </p:blipFill>
        <p:spPr bwMode="auto">
          <a:xfrm rot="5400000">
            <a:off x="-62571" y="945460"/>
            <a:ext cx="3508501" cy="288032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id="{FA995AC3-79C9-4E77-954B-24244433F5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34" y="4222451"/>
            <a:ext cx="3136900" cy="235267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3282" y="4077072"/>
            <a:ext cx="3449981" cy="2587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РАБОТА\ЯСЛИ 23-24\ФОТО РАННИЙ ВОЗРАСТ\IMG_20231206_1624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56"/>
          <a:stretch>
            <a:fillRect/>
          </a:stretch>
        </p:blipFill>
        <p:spPr bwMode="auto">
          <a:xfrm>
            <a:off x="6228184" y="659848"/>
            <a:ext cx="2787999" cy="298517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834" y="1335718"/>
            <a:ext cx="2799739" cy="2099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53649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30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/>
                <a:ea typeface="Calibri"/>
              </a:rPr>
              <a:t>Центр активности </a:t>
            </a:r>
            <a:r>
              <a:rPr lang="ru-RU" b="1">
                <a:latin typeface="Times New Roman"/>
                <a:ea typeface="Calibri"/>
              </a:rPr>
              <a:t>«Природно – экспериментальный»</a:t>
            </a:r>
            <a:r>
              <a:rPr lang="ru-RU">
                <a:latin typeface="Times New Roman"/>
                <a:ea typeface="Calibri"/>
              </a:rPr>
              <a:t> 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55"/>
          <a:stretch>
            <a:fillRect/>
          </a:stretch>
        </p:blipFill>
        <p:spPr bwMode="auto">
          <a:xfrm>
            <a:off x="6933265" y="423100"/>
            <a:ext cx="2162175" cy="4202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id="{E87DC71E-8E76-452C-995E-76D9F9D534BC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4716" y="882554"/>
            <a:ext cx="3385820" cy="253936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id="{737C8E6C-FDD7-4B0C-9193-EA8ADE51288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9" y="3815458"/>
            <a:ext cx="3674110" cy="275526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r="18965"/>
          <a:stretch>
            <a:fillRect/>
          </a:stretch>
        </p:blipFill>
        <p:spPr bwMode="auto">
          <a:xfrm>
            <a:off x="719312" y="622764"/>
            <a:ext cx="2591104" cy="305894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РАБОТА\ПОДГ ГР 22-23\ФОТО ПОДГОТ ГР\168449695106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3" y="4625788"/>
            <a:ext cx="2708243" cy="20311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0854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693260" y="116632"/>
            <a:ext cx="4436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Центр активности</a:t>
            </a:r>
            <a:r>
              <a:rPr lang="ru-RU" sz="1600" b="1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ea typeface="Calibri"/>
                <a:cs typeface="Times New Roman" pitchFamily="18" charset="0"/>
              </a:rPr>
              <a:t>«Литературный»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1="http://schemas.microsoft.com/office/drawing/2015/9/8/chartex" xmlns:cx="http://schemas.microsoft.com/office/drawing/2014/chartex" xmlns="" xmlns:lc="http://schemas.openxmlformats.org/drawingml/2006/lockedCanvas" id="{2B5E3DAE-F2B3-47D8-9917-3A956845C2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14895" r="3778"/>
          <a:stretch>
            <a:fillRect/>
          </a:stretch>
        </p:blipFill>
        <p:spPr>
          <a:xfrm rot="5400000">
            <a:off x="498643" y="821644"/>
            <a:ext cx="3672410" cy="315854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G:\РАБОТА\РАЗНОВОЗР 24-25\ФОТО 2 мл\IMG_20240917_0739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716" y="620686"/>
            <a:ext cx="3963998" cy="297299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РАБОТА\РАЗНОВОЗР 24-25\ФОТО 2 мл\IMG_20241029_16213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426792"/>
            <a:ext cx="4001116" cy="225062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РАБОТА\ЯСЛИ 23-24\ФОТО РАННИЙ ВОЗРАСТ\рппс\IMG-20231025-WA000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0" r="4879"/>
          <a:stretch>
            <a:fillRect/>
          </a:stretch>
        </p:blipFill>
        <p:spPr bwMode="auto">
          <a:xfrm>
            <a:off x="5276414" y="3720608"/>
            <a:ext cx="3356602" cy="297397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2033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/>
  <PresentationFormat>On-screen Show (4:3)</PresentationFormat>
  <Paragraphs>21</Paragraphs>
  <Slides>17</Slides>
  <Notes>0</Notes>
  <TotalTime>1572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5">
      <vt:lpstr>Arial</vt:lpstr>
      <vt:lpstr>Trebuchet MS</vt:lpstr>
      <vt:lpstr>Georgia</vt:lpstr>
      <vt:lpstr>Times New Roman</vt:lpstr>
      <vt:lpstr>Arial Black</vt:lpstr>
      <vt:lpstr>Calibri</vt:lpstr>
      <vt:lpstr>TimesNewRomanPSMT</vt:lpstr>
      <vt:lpstr>Воздушный 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</dc:creator>
  <cp:lastModifiedBy>Заведующий</cp:lastModifiedBy>
  <cp:revision>32</cp:revision>
  <dcterms:created xsi:type="dcterms:W3CDTF">2025-02-06T12:35:12Z</dcterms:created>
  <dcterms:modified xsi:type="dcterms:W3CDTF">2025-02-17T04:47:32Z</dcterms:modified>
</cp:coreProperties>
</file>