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wdp" ContentType="image/vnd.ms-photo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9.12-->
<p:presentation xmlns:r="http://schemas.openxmlformats.org/officeDocument/2006/relationships" xmlns:a="http://schemas.openxmlformats.org/drawingml/2006/main" xmlns:p="http://schemas.openxmlformats.org/presentationml/2006/main" saveSubsetFonts="1">
  <p:sldMasterIdLst>
    <p:sldMasterId id="2147483660" r:id="rId1"/>
  </p:sldMasterIdLst>
  <p:sldIdLst>
    <p:sldId id="258" r:id="rId2"/>
    <p:sldId id="257" r:id="rId3"/>
    <p:sldId id="269" r:id="rId4"/>
    <p:sldId id="272" r:id="rId5"/>
    <p:sldId id="271" r:id="rId6"/>
    <p:sldId id="277" r:id="rId7"/>
    <p:sldId id="270" r:id="rId8"/>
    <p:sldId id="268" r:id="rId9"/>
    <p:sldId id="273" r:id="rId10"/>
    <p:sldId id="265" r:id="rId11"/>
    <p:sldId id="276" r:id="rId12"/>
    <p:sldId id="261" r:id="rId13"/>
    <p:sldId id="275" r:id="rId14"/>
    <p:sldId id="274" r:id="rId15"/>
    <p:sldId id="267" r:id="rId16"/>
    <p:sldId id="279" r:id="rId17"/>
    <p:sldId id="259" r:id="rId18"/>
    <p:sldId id="280" r:id="rId19"/>
    <p:sldId id="278" r:id="rId20"/>
    <p:sldId id="260" r:id="rId21"/>
    <p:sldId id="281" r:id="rId22"/>
  </p:sldIdLst>
  <p:sldSz cx="9144000" cy="6858000" type="screen4x3"/>
  <p:notesSz cx="6858000" cy="9144000"/>
  <p:custDataLst>
    <p:tags r:id="rId2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516" autoAdjust="0"/>
  </p:normalViewPr>
  <p:slideViewPr>
    <p:cSldViewPr>
      <p:cViewPr>
        <p:scale>
          <a:sx n="40" d="100"/>
          <a:sy n="40" d="100"/>
        </p:scale>
        <p:origin x="-2844" y="-10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9.xml" /><Relationship Id="rId11" Type="http://schemas.openxmlformats.org/officeDocument/2006/relationships/slide" Target="slides/slide10.xml" /><Relationship Id="rId12" Type="http://schemas.openxmlformats.org/officeDocument/2006/relationships/slide" Target="slides/slide11.xml" /><Relationship Id="rId13" Type="http://schemas.openxmlformats.org/officeDocument/2006/relationships/slide" Target="slides/slide12.xml" /><Relationship Id="rId14" Type="http://schemas.openxmlformats.org/officeDocument/2006/relationships/slide" Target="slides/slide13.xml" /><Relationship Id="rId15" Type="http://schemas.openxmlformats.org/officeDocument/2006/relationships/slide" Target="slides/slide14.xml" /><Relationship Id="rId16" Type="http://schemas.openxmlformats.org/officeDocument/2006/relationships/slide" Target="slides/slide15.xml" /><Relationship Id="rId17" Type="http://schemas.openxmlformats.org/officeDocument/2006/relationships/slide" Target="slides/slide16.xml" /><Relationship Id="rId18" Type="http://schemas.openxmlformats.org/officeDocument/2006/relationships/slide" Target="slides/slide17.xml" /><Relationship Id="rId19" Type="http://schemas.openxmlformats.org/officeDocument/2006/relationships/slide" Target="slides/slide18.xml" /><Relationship Id="rId2" Type="http://schemas.openxmlformats.org/officeDocument/2006/relationships/slide" Target="slides/slide1.xml" /><Relationship Id="rId20" Type="http://schemas.openxmlformats.org/officeDocument/2006/relationships/slide" Target="slides/slide19.xml" /><Relationship Id="rId21" Type="http://schemas.openxmlformats.org/officeDocument/2006/relationships/slide" Target="slides/slide20.xml" /><Relationship Id="rId22" Type="http://schemas.openxmlformats.org/officeDocument/2006/relationships/slide" Target="slides/slide21.xml" /><Relationship Id="rId23" Type="http://schemas.openxmlformats.org/officeDocument/2006/relationships/tags" Target="tags/tag1.xml" /><Relationship Id="rId24" Type="http://schemas.openxmlformats.org/officeDocument/2006/relationships/presProps" Target="presProps.xml" /><Relationship Id="rId25" Type="http://schemas.openxmlformats.org/officeDocument/2006/relationships/viewProps" Target="viewProps.xml" /><Relationship Id="rId26" Type="http://schemas.openxmlformats.org/officeDocument/2006/relationships/theme" Target="theme/theme1.xml" /><Relationship Id="rId27" Type="http://schemas.openxmlformats.org/officeDocument/2006/relationships/tableStyles" Target="tableStyles.xml" /><Relationship Id="rId3" Type="http://schemas.openxmlformats.org/officeDocument/2006/relationships/slide" Target="slides/slide2.xml" /><Relationship Id="rId4" Type="http://schemas.openxmlformats.org/officeDocument/2006/relationships/slide" Target="slides/slide3.xml" /><Relationship Id="rId5" Type="http://schemas.openxmlformats.org/officeDocument/2006/relationships/slide" Target="slides/slide4.xml" /><Relationship Id="rId6" Type="http://schemas.openxmlformats.org/officeDocument/2006/relationships/slide" Target="slides/slide5.xml" /><Relationship Id="rId7" Type="http://schemas.openxmlformats.org/officeDocument/2006/relationships/slide" Target="slides/slide6.xml" /><Relationship Id="rId8" Type="http://schemas.openxmlformats.org/officeDocument/2006/relationships/slide" Target="slides/slide7.xml" /><Relationship Id="rId9" Type="http://schemas.openxmlformats.org/officeDocument/2006/relationships/slide" Target="slides/slide8.xml" /></Relationship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ransition/>
  <p:timing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5.jpeg" /><Relationship Id="rId3" Type="http://schemas.microsoft.com/office/2007/relationships/hdphoto" Target="../media/image46.wdp" /><Relationship Id="rId4" Type="http://schemas.openxmlformats.org/officeDocument/2006/relationships/image" Target="../media/image47.jpeg" /><Relationship Id="rId5" Type="http://schemas.openxmlformats.org/officeDocument/2006/relationships/image" Target="../media/image48.jpeg" /><Relationship Id="rId6" Type="http://schemas.openxmlformats.org/officeDocument/2006/relationships/image" Target="../media/image49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0.jpeg" /><Relationship Id="rId3" Type="http://schemas.openxmlformats.org/officeDocument/2006/relationships/image" Target="../media/image51.jpeg" /><Relationship Id="rId4" Type="http://schemas.openxmlformats.org/officeDocument/2006/relationships/image" Target="../media/image52.jpeg" /><Relationship Id="rId5" Type="http://schemas.openxmlformats.org/officeDocument/2006/relationships/image" Target="../media/image53.jpe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4.jpeg" /><Relationship Id="rId3" Type="http://schemas.openxmlformats.org/officeDocument/2006/relationships/image" Target="../media/image55.jpeg" /><Relationship Id="rId4" Type="http://schemas.openxmlformats.org/officeDocument/2006/relationships/image" Target="../media/image56.jpeg" /><Relationship Id="rId5" Type="http://schemas.openxmlformats.org/officeDocument/2006/relationships/image" Target="../media/image57.jpe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8.jpeg" /><Relationship Id="rId3" Type="http://schemas.microsoft.com/office/2007/relationships/hdphoto" Target="../media/image59.wdp" /><Relationship Id="rId4" Type="http://schemas.openxmlformats.org/officeDocument/2006/relationships/image" Target="../media/image60.jpeg" /><Relationship Id="rId5" Type="http://schemas.microsoft.com/office/2007/relationships/hdphoto" Target="../media/image61.wdp" /><Relationship Id="rId6" Type="http://schemas.openxmlformats.org/officeDocument/2006/relationships/image" Target="../media/image62.jpeg" /><Relationship Id="rId7" Type="http://schemas.openxmlformats.org/officeDocument/2006/relationships/image" Target="../media/image63.jpeg" /><Relationship Id="rId8" Type="http://schemas.microsoft.com/office/2007/relationships/hdphoto" Target="../media/image64.wdp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5.jpeg" /><Relationship Id="rId3" Type="http://schemas.microsoft.com/office/2007/relationships/hdphoto" Target="../media/image66.wdp" /><Relationship Id="rId4" Type="http://schemas.openxmlformats.org/officeDocument/2006/relationships/image" Target="../media/image67.jpeg" /><Relationship Id="rId5" Type="http://schemas.microsoft.com/office/2007/relationships/hdphoto" Target="../media/image68.wdp" /><Relationship Id="rId6" Type="http://schemas.openxmlformats.org/officeDocument/2006/relationships/image" Target="../media/image69.jpeg" /><Relationship Id="rId7" Type="http://schemas.microsoft.com/office/2007/relationships/hdphoto" Target="../media/image70.wdp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71.jpeg" /><Relationship Id="rId3" Type="http://schemas.openxmlformats.org/officeDocument/2006/relationships/image" Target="../media/image72.jpeg" /><Relationship Id="rId4" Type="http://schemas.openxmlformats.org/officeDocument/2006/relationships/image" Target="../media/image73.jpeg" /><Relationship Id="rId5" Type="http://schemas.microsoft.com/office/2007/relationships/hdphoto" Target="../media/image74.wdp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75.jpeg" /><Relationship Id="rId3" Type="http://schemas.openxmlformats.org/officeDocument/2006/relationships/image" Target="../media/image76.jpeg" /><Relationship Id="rId4" Type="http://schemas.openxmlformats.org/officeDocument/2006/relationships/image" Target="../media/image77.jpeg" /><Relationship Id="rId5" Type="http://schemas.openxmlformats.org/officeDocument/2006/relationships/image" Target="../media/image78.jpe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79.jpeg" /><Relationship Id="rId3" Type="http://schemas.openxmlformats.org/officeDocument/2006/relationships/image" Target="../media/image80.jpeg" /><Relationship Id="rId4" Type="http://schemas.openxmlformats.org/officeDocument/2006/relationships/image" Target="../media/image81.jpeg" /><Relationship Id="rId5" Type="http://schemas.openxmlformats.org/officeDocument/2006/relationships/image" Target="../media/image82.jpeg" /><Relationship Id="rId6" Type="http://schemas.openxmlformats.org/officeDocument/2006/relationships/image" Target="../media/image83.jpe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84.jpeg" /><Relationship Id="rId3" Type="http://schemas.openxmlformats.org/officeDocument/2006/relationships/image" Target="../media/image85.jpeg" /><Relationship Id="rId4" Type="http://schemas.openxmlformats.org/officeDocument/2006/relationships/image" Target="../media/image86.jpeg" /><Relationship Id="rId5" Type="http://schemas.openxmlformats.org/officeDocument/2006/relationships/image" Target="../media/image87.jpe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88.jpeg" /><Relationship Id="rId3" Type="http://schemas.openxmlformats.org/officeDocument/2006/relationships/image" Target="../media/image89.jpeg" /><Relationship Id="rId4" Type="http://schemas.openxmlformats.org/officeDocument/2006/relationships/image" Target="../media/image90.jpeg" /><Relationship Id="rId5" Type="http://schemas.openxmlformats.org/officeDocument/2006/relationships/image" Target="../media/image91.jpeg" /><Relationship Id="rId6" Type="http://schemas.openxmlformats.org/officeDocument/2006/relationships/image" Target="../media/image92.jpeg" /><Relationship Id="rId7" Type="http://schemas.openxmlformats.org/officeDocument/2006/relationships/image" Target="../media/image93.jpe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microsoft.com/office/2007/relationships/hdphoto" Target="../media/image2.wdp" /><Relationship Id="rId4" Type="http://schemas.openxmlformats.org/officeDocument/2006/relationships/image" Target="../media/image3.jpeg" /><Relationship Id="rId5" Type="http://schemas.openxmlformats.org/officeDocument/2006/relationships/image" Target="../media/image4.jpeg" /><Relationship Id="rId6" Type="http://schemas.openxmlformats.org/officeDocument/2006/relationships/image" Target="../media/image5.jpe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94.jpeg" /><Relationship Id="rId3" Type="http://schemas.openxmlformats.org/officeDocument/2006/relationships/image" Target="../media/image95.jpeg" /><Relationship Id="rId4" Type="http://schemas.openxmlformats.org/officeDocument/2006/relationships/image" Target="../media/image96.jpeg" /><Relationship Id="rId5" Type="http://schemas.openxmlformats.org/officeDocument/2006/relationships/image" Target="../media/image97.jpeg" /><Relationship Id="rId6" Type="http://schemas.openxmlformats.org/officeDocument/2006/relationships/image" Target="../media/image98.jpe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99.jpeg" /><Relationship Id="rId3" Type="http://schemas.openxmlformats.org/officeDocument/2006/relationships/image" Target="../media/image100.jpeg" /><Relationship Id="rId4" Type="http://schemas.openxmlformats.org/officeDocument/2006/relationships/image" Target="../media/image101.jpeg" /><Relationship Id="rId5" Type="http://schemas.openxmlformats.org/officeDocument/2006/relationships/image" Target="../media/image102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.jpeg" /><Relationship Id="rId3" Type="http://schemas.openxmlformats.org/officeDocument/2006/relationships/image" Target="../media/image7.jpeg" /><Relationship Id="rId4" Type="http://schemas.openxmlformats.org/officeDocument/2006/relationships/image" Target="../media/image8.jpeg" /><Relationship Id="rId5" Type="http://schemas.microsoft.com/office/2007/relationships/hdphoto" Target="../media/image9.wdp" /><Relationship Id="rId6" Type="http://schemas.openxmlformats.org/officeDocument/2006/relationships/image" Target="../media/image10.jpeg" /><Relationship Id="rId7" Type="http://schemas.openxmlformats.org/officeDocument/2006/relationships/image" Target="../media/image11.jpeg" /><Relationship Id="rId8" Type="http://schemas.microsoft.com/office/2007/relationships/hdphoto" Target="../media/image12.wdp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3.jpeg" /><Relationship Id="rId3" Type="http://schemas.openxmlformats.org/officeDocument/2006/relationships/image" Target="../media/image14.jpeg" /><Relationship Id="rId4" Type="http://schemas.microsoft.com/office/2007/relationships/hdphoto" Target="../media/image15.wdp" /><Relationship Id="rId5" Type="http://schemas.openxmlformats.org/officeDocument/2006/relationships/image" Target="../media/image16.jpeg" /><Relationship Id="rId6" Type="http://schemas.microsoft.com/office/2007/relationships/hdphoto" Target="../media/image17.wdp" /><Relationship Id="rId7" Type="http://schemas.openxmlformats.org/officeDocument/2006/relationships/image" Target="../media/image18.jpe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9.jpeg" /><Relationship Id="rId3" Type="http://schemas.openxmlformats.org/officeDocument/2006/relationships/image" Target="../media/image20.jpeg" /><Relationship Id="rId4" Type="http://schemas.openxmlformats.org/officeDocument/2006/relationships/image" Target="../media/image21.jpeg" /><Relationship Id="rId5" Type="http://schemas.microsoft.com/office/2007/relationships/hdphoto" Target="../media/image22.wdp" /><Relationship Id="rId6" Type="http://schemas.openxmlformats.org/officeDocument/2006/relationships/image" Target="../media/image23.jpeg" /><Relationship Id="rId7" Type="http://schemas.microsoft.com/office/2007/relationships/hdphoto" Target="../media/image24.wdp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5.jpeg" /><Relationship Id="rId3" Type="http://schemas.openxmlformats.org/officeDocument/2006/relationships/image" Target="../media/image26.jpeg" /><Relationship Id="rId4" Type="http://schemas.openxmlformats.org/officeDocument/2006/relationships/image" Target="../media/image27.jpeg" /><Relationship Id="rId5" Type="http://schemas.openxmlformats.org/officeDocument/2006/relationships/image" Target="../media/image28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9.jpeg" /><Relationship Id="rId3" Type="http://schemas.microsoft.com/office/2007/relationships/hdphoto" Target="../media/image30.wdp" /><Relationship Id="rId4" Type="http://schemas.openxmlformats.org/officeDocument/2006/relationships/image" Target="../media/image31.jpeg" /><Relationship Id="rId5" Type="http://schemas.openxmlformats.org/officeDocument/2006/relationships/image" Target="../media/image32.jpeg" /><Relationship Id="rId6" Type="http://schemas.microsoft.com/office/2007/relationships/hdphoto" Target="../media/image33.wdp" /><Relationship Id="rId7" Type="http://schemas.openxmlformats.org/officeDocument/2006/relationships/image" Target="../media/image34.jpeg" /><Relationship Id="rId8" Type="http://schemas.microsoft.com/office/2007/relationships/hdphoto" Target="../media/image35.wdp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6.jpeg" /><Relationship Id="rId3" Type="http://schemas.openxmlformats.org/officeDocument/2006/relationships/image" Target="../media/image37.jpeg" /><Relationship Id="rId4" Type="http://schemas.openxmlformats.org/officeDocument/2006/relationships/image" Target="../media/image38.jpe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9.jpeg" /><Relationship Id="rId3" Type="http://schemas.microsoft.com/office/2007/relationships/hdphoto" Target="../media/image40.wdp" /><Relationship Id="rId4" Type="http://schemas.openxmlformats.org/officeDocument/2006/relationships/image" Target="../media/image41.jpeg" /><Relationship Id="rId5" Type="http://schemas.microsoft.com/office/2007/relationships/hdphoto" Target="../media/image42.wdp" /><Relationship Id="rId6" Type="http://schemas.openxmlformats.org/officeDocument/2006/relationships/image" Target="../media/image43.jpeg" /><Relationship Id="rId7" Type="http://schemas.openxmlformats.org/officeDocument/2006/relationships/image" Target="../media/image44.jpe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755939" y="2132856"/>
            <a:ext cx="7920880" cy="280076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49338"/>
              </a:avLst>
            </a:prstTxWarp>
          </a:bodyPr>
          <a:lstStyle/>
          <a:p>
            <a:pPr algn="ctr" rtl="0">
              <a:buNone/>
            </a:pPr>
            <a:r>
              <a:rPr lang="ru-RU" sz="3600" kern="10" spc="0" smtClean="0">
                <a:ln w="12700">
                  <a:solidFill>
                    <a:srgbClr val="000000"/>
                  </a:solidFill>
                  <a:round/>
                </a:ln>
                <a:solidFill>
                  <a:srgbClr val="FF0000"/>
                </a:solidFill>
                <a:effectLst/>
                <a:latin typeface="Arial Black"/>
              </a:rPr>
              <a:t>Развивающая предметно </a:t>
            </a:r>
          </a:p>
          <a:p>
            <a:pPr algn="ctr" rtl="0">
              <a:buNone/>
            </a:pPr>
            <a:r>
              <a:rPr lang="ru-RU" sz="3600" kern="10" spc="0" smtClean="0">
                <a:ln w="12700">
                  <a:solidFill>
                    <a:srgbClr val="000000"/>
                  </a:solidFill>
                  <a:round/>
                </a:ln>
                <a:solidFill>
                  <a:srgbClr val="FF0000"/>
                </a:solidFill>
                <a:effectLst/>
                <a:latin typeface="Arial Black"/>
              </a:rPr>
              <a:t>пространственная среда  </a:t>
            </a:r>
          </a:p>
          <a:p>
            <a:pPr algn="ctr" rtl="0">
              <a:buNone/>
            </a:pPr>
            <a:r>
              <a:rPr lang="ru-RU" sz="3600" kern="10" spc="0" smtClean="0">
                <a:ln w="12700">
                  <a:solidFill>
                    <a:srgbClr val="000000"/>
                  </a:solidFill>
                  <a:round/>
                </a:ln>
                <a:solidFill>
                  <a:srgbClr val="FF0000"/>
                </a:solidFill>
                <a:effectLst/>
                <a:latin typeface="Arial Black"/>
              </a:rPr>
              <a:t>территории  детского сада</a:t>
            </a:r>
          </a:p>
          <a:p>
            <a:pPr algn="ctr" rtl="0">
              <a:buNone/>
            </a:pPr>
            <a:r>
              <a:rPr lang="ru-RU" sz="3600" kern="10" spc="0" smtClean="0">
                <a:ln w="12700">
                  <a:solidFill>
                    <a:srgbClr val="000000"/>
                  </a:solidFill>
                  <a:round/>
                </a:ln>
                <a:solidFill>
                  <a:srgbClr val="FF0000"/>
                </a:solidFill>
                <a:effectLst/>
                <a:latin typeface="Arial Black"/>
              </a:rPr>
              <a:t> «Чебурашка»</a:t>
            </a:r>
            <a:endParaRPr lang="ru-RU" sz="3600" kern="10" spc="0">
              <a:ln w="12700">
                <a:solidFill>
                  <a:srgbClr val="000000"/>
                </a:solidFill>
                <a:round/>
              </a:ln>
              <a:solidFill>
                <a:srgbClr val="FF0000"/>
              </a:solidFill>
              <a:effectLst/>
              <a:latin typeface="Arial Black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61610" y="404663"/>
            <a:ext cx="73088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</a:t>
            </a:r>
            <a:r>
              <a:rPr 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</a:t>
            </a:r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</a:t>
            </a:r>
          </a:p>
          <a:p>
            <a:pPr algn="ctr"/>
            <a:r>
              <a:rPr 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</a:t>
            </a:r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</a:t>
            </a:r>
            <a:r>
              <a:rPr 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сад </a:t>
            </a:r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«Чебурашка» </a:t>
            </a:r>
            <a:endParaRPr lang="ru-RU" sz="2000" b="1" smtClean="0">
              <a:latin typeface="Times New Roman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. Алябьевский»</a:t>
            </a:r>
          </a:p>
        </p:txBody>
      </p:sp>
    </p:spTree>
    <p:extLst>
      <p:ext uri="{BB962C8B-B14F-4D97-AF65-F5344CB8AC3E}">
        <p14:creationId xmlns:p14="http://schemas.microsoft.com/office/powerpoint/2010/main" val="3600917545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153" y="4005065"/>
            <a:ext cx="4651172" cy="2616284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6033" y="642363"/>
            <a:ext cx="3928251" cy="2946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4048" y="3850358"/>
            <a:ext cx="3906366" cy="292977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6" name="Picture 6" descr="C:\Users\Елена\Desktop\веранда1\IMG_20230922_12341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642363"/>
            <a:ext cx="4235250" cy="3176437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431032" y="42873"/>
            <a:ext cx="21114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РППС </a:t>
            </a:r>
            <a:r>
              <a:rPr lang="ru-RU" sz="24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веранд</a:t>
            </a:r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226420"/>
      </p:ext>
    </p:extLst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482" name="Picture 2" descr="C:\Users\Елена\Desktop\веранда1\IMG_20230922_1234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84128" y="689205"/>
            <a:ext cx="4049886" cy="3037415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Елена\Desktop\веранда1\IMG_20230922_1234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248" y="689205"/>
            <a:ext cx="4032448" cy="3024336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Елена\Desktop\веранда1\IMG_20230922_1234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8063" y="3907409"/>
            <a:ext cx="3791395" cy="2843547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5868" y="3920732"/>
            <a:ext cx="4435208" cy="28102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503958" y="81594"/>
            <a:ext cx="21114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РППС </a:t>
            </a:r>
            <a:r>
              <a:rPr lang="ru-RU" sz="24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веранд</a:t>
            </a:r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289951"/>
      </p:ext>
    </p:extLst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49"/>
          <a:stretch>
            <a:fillRect/>
          </a:stretch>
        </p:blipFill>
        <p:spPr bwMode="auto">
          <a:xfrm>
            <a:off x="176746" y="623499"/>
            <a:ext cx="4467262" cy="26821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3589704"/>
            <a:ext cx="4104456" cy="30783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4952" y="3580757"/>
            <a:ext cx="4116385" cy="30872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59097" y="623499"/>
            <a:ext cx="3742791" cy="28070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799214" y="33468"/>
            <a:ext cx="21114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РППС </a:t>
            </a:r>
            <a:r>
              <a:rPr lang="ru-RU" sz="24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веранд</a:t>
            </a:r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739144"/>
      </p:ext>
    </p:extLst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267072"/>
            <a:ext cx="4040697" cy="3032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23" b="12245"/>
          <a:stretch>
            <a:fillRect/>
          </a:stretch>
        </p:blipFill>
        <p:spPr bwMode="auto">
          <a:xfrm>
            <a:off x="5432846" y="181671"/>
            <a:ext cx="3025825" cy="32033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5542" y="3624793"/>
            <a:ext cx="4040435" cy="30378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 descr="E:\Елена\фото 24-25\173070716029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9045" y="3586561"/>
            <a:ext cx="4032448" cy="3024336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200232"/>
      </p:ext>
    </p:extLst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9752" y="3574005"/>
            <a:ext cx="4112127" cy="30862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173" b="2629"/>
          <a:stretch>
            <a:fillRect/>
          </a:stretch>
        </p:blipFill>
        <p:spPr bwMode="auto">
          <a:xfrm>
            <a:off x="5451261" y="472916"/>
            <a:ext cx="3093372" cy="2980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472916"/>
            <a:ext cx="3888432" cy="2921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779912" y="33468"/>
            <a:ext cx="21114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РППС </a:t>
            </a:r>
            <a:r>
              <a:rPr lang="ru-RU" sz="24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веранд</a:t>
            </a:r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241628"/>
      </p:ext>
    </p:extLst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48758" y="4004674"/>
            <a:ext cx="5761507" cy="25926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651" y="802164"/>
            <a:ext cx="4104456" cy="307513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03648" y="115814"/>
            <a:ext cx="72517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«Безопасная веранда» с комплексом </a:t>
            </a:r>
            <a:r>
              <a:rPr lang="ru-RU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автогородок</a:t>
            </a:r>
            <a:endParaRPr lang="ru-RU" sz="24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31861" y="802164"/>
            <a:ext cx="4051258" cy="303994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6742919"/>
      </p:ext>
    </p:extLst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2055" y="3573196"/>
            <a:ext cx="4106465" cy="3079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2053" y="322439"/>
            <a:ext cx="4106465" cy="3076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6926" y="239675"/>
            <a:ext cx="4212540" cy="315940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05"/>
          <a:stretch>
            <a:fillRect/>
          </a:stretch>
        </p:blipFill>
        <p:spPr bwMode="auto">
          <a:xfrm>
            <a:off x="256926" y="3573196"/>
            <a:ext cx="4355905" cy="314387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188707"/>
      </p:ext>
    </p:extLst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40569" y="692694"/>
            <a:ext cx="3630115" cy="2722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590" y="692696"/>
            <a:ext cx="3647051" cy="2735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91879" y="3495562"/>
            <a:ext cx="2361445" cy="31485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7577" y="3491632"/>
            <a:ext cx="2364393" cy="31525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00286" y="3495562"/>
            <a:ext cx="2361446" cy="31485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25259" y="46331"/>
            <a:ext cx="26619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«Тропа здоровья»</a:t>
            </a:r>
            <a:endParaRPr lang="ru-RU" sz="2400">
              <a:solidFill>
                <a:srgbClr val="C000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881750"/>
      </p:ext>
    </p:extLst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Прямоугольник 1"/>
          <p:cNvSpPr/>
          <p:nvPr/>
        </p:nvSpPr>
        <p:spPr>
          <a:xfrm>
            <a:off x="3419872" y="160712"/>
            <a:ext cx="25776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Метеостанция</a:t>
            </a:r>
            <a:r>
              <a:rPr lang="ru-RU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5" y="622376"/>
            <a:ext cx="3914057" cy="293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8328" y="3782259"/>
            <a:ext cx="3891264" cy="2918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C:\Users\Елена\Desktop\Участок\173928765583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4048" y="745640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Елена\Desktop\Участок\173928765581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72544" y="3796831"/>
            <a:ext cx="3678465" cy="275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281500"/>
      </p:ext>
    </p:extLst>
  </p:cSld>
  <p:clrMapOvr>
    <a:masterClrMapping/>
  </p:clrMapOvr>
  <p:transition/>
  <p:timing/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3554" name="Picture 2" descr="C:\Users\Елена\Desktop\веранда1\17391134118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744" y="1340767"/>
            <a:ext cx="2868228" cy="2151171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C:\Users\Елена\Desktop\веранда1\17391134118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09973" y="1411446"/>
            <a:ext cx="2773989" cy="2080492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 descr="C:\Users\Елена\Desktop\веранда1\17391134119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3375" y="4004227"/>
            <a:ext cx="2900597" cy="217544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C:\Users\Елена\Desktop\веранда1\173911341177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020" y="1382529"/>
            <a:ext cx="2851100" cy="2138325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C:\Users\Елена\Desktop\веранда1\173911341172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8073" y="4046178"/>
            <a:ext cx="2805144" cy="2103858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64379" y="4058914"/>
            <a:ext cx="2851808" cy="21388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55776" y="130726"/>
            <a:ext cx="45491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Зимний  прогулочный участок </a:t>
            </a:r>
            <a:endParaRPr lang="ru-RU" sz="24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738726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1" name="Picture 3" descr="C:\Users\Елена\Desktop\веранда1\IMG_20230922_12353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583466"/>
            <a:ext cx="3845845" cy="2884384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84552" y="3589041"/>
            <a:ext cx="19237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Ограждение ДОУ</a:t>
            </a:r>
            <a:endParaRPr lang="ru-RU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7" y="583466"/>
            <a:ext cx="3912434" cy="293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19872" y="162510"/>
            <a:ext cx="25069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Прогулочные участки</a:t>
            </a:r>
            <a:endParaRPr lang="ru-RU" b="1">
              <a:solidFill>
                <a:srgbClr val="C000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3295" y="3807261"/>
            <a:ext cx="3768419" cy="28289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4" descr="C:\Users\Елена\Desktop\Участок\1739287693203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6" r="9491" b="50065"/>
          <a:stretch>
            <a:fillRect/>
          </a:stretch>
        </p:blipFill>
        <p:spPr bwMode="auto">
          <a:xfrm>
            <a:off x="215900" y="4116562"/>
            <a:ext cx="4348279" cy="219749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719692"/>
      </p:ext>
    </p:extLst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4" r="19616"/>
          <a:stretch>
            <a:fillRect/>
          </a:stretch>
        </p:blipFill>
        <p:spPr bwMode="auto">
          <a:xfrm>
            <a:off x="107504" y="3429000"/>
            <a:ext cx="4744885" cy="32093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0" r="26706"/>
          <a:stretch>
            <a:fillRect/>
          </a:stretch>
        </p:blipFill>
        <p:spPr bwMode="auto">
          <a:xfrm>
            <a:off x="107504" y="911358"/>
            <a:ext cx="2863421" cy="22302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6" r="15533" b="3852"/>
          <a:stretch>
            <a:fillRect/>
          </a:stretch>
        </p:blipFill>
        <p:spPr bwMode="auto">
          <a:xfrm>
            <a:off x="6313656" y="917977"/>
            <a:ext cx="2758316" cy="22236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3"/>
          <a:stretch>
            <a:fillRect/>
          </a:stretch>
        </p:blipFill>
        <p:spPr bwMode="auto">
          <a:xfrm>
            <a:off x="5046833" y="3429000"/>
            <a:ext cx="3906098" cy="31754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9865" y="116632"/>
            <a:ext cx="45491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Зимний  прогулочный участок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1323" y="895824"/>
            <a:ext cx="2965792" cy="222434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445918"/>
      </p:ext>
    </p:extLst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074" name="Picture 2" descr="E:\Елена\фото подг22-23\Старшая21\Фото 21-22\IMG_20220504_1130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2144" y="3725888"/>
            <a:ext cx="4016213" cy="3012160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34"/>
          <a:stretch>
            <a:fillRect/>
          </a:stretch>
        </p:blipFill>
        <p:spPr bwMode="auto">
          <a:xfrm>
            <a:off x="511992" y="3826406"/>
            <a:ext cx="3927000" cy="291164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 descr="C:\Users\Елена\Desktop\Участок\IMG_20211008_1127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99674" y="533182"/>
            <a:ext cx="4016213" cy="3012160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6204" y="541221"/>
            <a:ext cx="4098576" cy="30739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92771" y="31430"/>
            <a:ext cx="33787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Спортивная площадка</a:t>
            </a:r>
            <a:endParaRPr lang="ru-RU" sz="24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130747"/>
      </p:ext>
    </p:extLst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164" y="650305"/>
            <a:ext cx="3744416" cy="2808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59129" y="188640"/>
            <a:ext cx="53876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Стационарное игровое </a:t>
            </a:r>
            <a:r>
              <a:rPr lang="ru-RU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342" b="50000"/>
          <a:stretch>
            <a:fillRect/>
          </a:stretch>
        </p:blipFill>
        <p:spPr bwMode="auto">
          <a:xfrm>
            <a:off x="293001" y="4221088"/>
            <a:ext cx="3738579" cy="244827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73" t="39851" r="41335" b="19755"/>
          <a:stretch>
            <a:fillRect/>
          </a:stretch>
        </p:blipFill>
        <p:spPr bwMode="auto">
          <a:xfrm>
            <a:off x="5304434" y="704330"/>
            <a:ext cx="3506005" cy="2436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59691" y="4054057"/>
            <a:ext cx="3450748" cy="25880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344" name="Picture 8" descr="C:\Users\Елена\Desktop\вер\Кадр VID_20240923_104240 (00-00-33.374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82" r="39940" b="38320"/>
          <a:stretch>
            <a:fillRect/>
          </a:stretch>
        </p:blipFill>
        <p:spPr bwMode="auto">
          <a:xfrm>
            <a:off x="2987824" y="2576824"/>
            <a:ext cx="3281312" cy="2182564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581784"/>
      </p:ext>
    </p:extLst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6623" y="746930"/>
            <a:ext cx="3855891" cy="29216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03848" y="188639"/>
            <a:ext cx="27798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Игровой комплекс</a:t>
            </a:r>
            <a:endParaRPr lang="ru-RU" sz="2400" b="1">
              <a:solidFill>
                <a:srgbClr val="C000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1" name="Picture 3" descr="E:\Елена\23-24\фото 23-24\IMG_20230912_10584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4048" y="764704"/>
            <a:ext cx="3895595" cy="2921696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E:\Елена\23-24\фото 23-24\IMG_20230918_102402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94687" y="3775552"/>
            <a:ext cx="3904956" cy="2928716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Users\Елена\Desktop\веранда1\IMG_20231011_11053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948" y="3789039"/>
            <a:ext cx="3684566" cy="2763425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923573"/>
      </p:ext>
    </p:ext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315" y="548680"/>
            <a:ext cx="3903226" cy="29234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 descr="C:\Users\Елена\Desktop\веранда1\IMG_20230922_1236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3645024"/>
            <a:ext cx="3904013" cy="292801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E:\Елена\23-24\фото 23-24\IMG_20230925_164543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62" r="6125"/>
          <a:stretch>
            <a:fillRect/>
          </a:stretch>
        </p:blipFill>
        <p:spPr bwMode="auto">
          <a:xfrm>
            <a:off x="4427984" y="3645024"/>
            <a:ext cx="4300290" cy="292801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E:\Елена\23-24\фото 23-24\лента времени\IMG_20231002_103726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01" r="14810"/>
          <a:stretch>
            <a:fillRect/>
          </a:stretch>
        </p:blipFill>
        <p:spPr bwMode="auto">
          <a:xfrm>
            <a:off x="4572000" y="505673"/>
            <a:ext cx="3960440" cy="301098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98631" y="19468"/>
            <a:ext cx="24043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РППС участков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052435"/>
      </p:ext>
    </p:extLst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1506" name="Picture 2" descr="C:\Users\Елена\Desktop\веранда1\IMG_20230922_1235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430" y="692638"/>
            <a:ext cx="3909483" cy="2932113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94268" y="173830"/>
            <a:ext cx="49559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Мобильное игровое оборудование </a:t>
            </a:r>
            <a:endParaRPr lang="ru-RU" sz="24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3793" y="692637"/>
            <a:ext cx="3908425" cy="2932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 descr="C:\Users\Елена\Desktop\веранда1\IMG_20230922_1236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026" y="3718622"/>
            <a:ext cx="3888290" cy="2916217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:\Users\Елена\Desktop\веранда1\IMG_20230922_12360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2097" y="3727683"/>
            <a:ext cx="3971816" cy="2978862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987332"/>
      </p:ext>
    </p:extLst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284" r="38868" b="3655"/>
          <a:stretch>
            <a:fillRect/>
          </a:stretch>
        </p:blipFill>
        <p:spPr bwMode="auto">
          <a:xfrm>
            <a:off x="408578" y="749250"/>
            <a:ext cx="3906763" cy="28805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35896" y="229757"/>
            <a:ext cx="17995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Песочница</a:t>
            </a:r>
            <a:r>
              <a:rPr lang="ru-RU" sz="2400" b="1" smtClean="0">
                <a:solidFill>
                  <a:srgbClr val="C00000"/>
                </a:solidFill>
              </a:rPr>
              <a:t> </a:t>
            </a:r>
            <a:endParaRPr lang="ru-RU" sz="2400" b="1">
              <a:solidFill>
                <a:srgbClr val="C00000"/>
              </a:solidFill>
            </a:endParaRPr>
          </a:p>
        </p:txBody>
      </p:sp>
      <p:pic>
        <p:nvPicPr>
          <p:cNvPr id="15365" name="Picture 5" descr="E:\Елена\23-24\фото 23-24\IMG_20230928_11045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66"/>
          <a:stretch>
            <a:fillRect/>
          </a:stretch>
        </p:blipFill>
        <p:spPr bwMode="auto">
          <a:xfrm>
            <a:off x="4860566" y="749250"/>
            <a:ext cx="3938761" cy="283922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C:\Users\Елена\Desktop\вер\Кадр VID_20240923_104240 (00-00-15.16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7413"/>
          <a:stretch>
            <a:fillRect/>
          </a:stretch>
        </p:blipFill>
        <p:spPr bwMode="auto">
          <a:xfrm>
            <a:off x="301023" y="3747346"/>
            <a:ext cx="4121874" cy="2808312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E:\Елена\23-24\фото 23-24\IMG_20230918_103138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23746" y="3720489"/>
            <a:ext cx="3775581" cy="2831686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829192"/>
      </p:ext>
    </p:extLst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Прямоугольник 1"/>
          <p:cNvSpPr/>
          <p:nvPr/>
        </p:nvSpPr>
        <p:spPr>
          <a:xfrm>
            <a:off x="3923928" y="118793"/>
            <a:ext cx="14943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Веранды</a:t>
            </a:r>
            <a:r>
              <a:rPr lang="ru-RU" smtClean="0"/>
              <a:t> </a:t>
            </a:r>
            <a:endParaRPr lang="ru-RU"/>
          </a:p>
        </p:txBody>
      </p:sp>
      <p:pic>
        <p:nvPicPr>
          <p:cNvPr id="13316" name="Picture 4" descr="C:\Users\Елена\Desktop\веранда1\17391134119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31741" y="3212976"/>
            <a:ext cx="4608512" cy="3456384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7024" y="716633"/>
            <a:ext cx="4104456" cy="3148484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Елена\Desktop\Участок\173928765577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27807" y="758408"/>
            <a:ext cx="4155901" cy="3116926"/>
          </a:xfrm>
          <a:prstGeom prst="rect">
            <a:avLst/>
          </a:prstGeom>
          <a:noFill/>
          <a:ln w="127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071983"/>
      </p:ext>
    </p:extLst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3130" y="464977"/>
            <a:ext cx="4126481" cy="30963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9626" y="495133"/>
            <a:ext cx="4047451" cy="303603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 descr="C:\Users\Елена\Desktop\веранда1\IMG_20230927_11025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4945" y="3624516"/>
            <a:ext cx="4047451" cy="3035588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C:\Users\Елена\Desktop\веранда1\IMG_20230922_12340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7664" y="3645024"/>
            <a:ext cx="4091947" cy="306896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59832" y="33468"/>
            <a:ext cx="21114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РППС </a:t>
            </a:r>
            <a:r>
              <a:rPr lang="ru-RU" sz="24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веранд</a:t>
            </a:r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490824"/>
      </p:ext>
    </p:extLst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r="http://schemas.openxmlformats.org/officeDocument/2006/relationships"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Arial"/>
        <a:cs typeface="Arial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Arial"/>
        <a:cs typeface="Arial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</a:theme>
</file>

<file path=docProps/app.xml><?xml version="1.0" encoding="utf-8"?>
<Properties xmlns:vt="http://schemas.openxmlformats.org/officeDocument/2006/docPropsVTypes" xmlns="http://schemas.openxmlformats.org/officeDocument/2006/extended-properties">
  <Template>Slipstream</Template>
  <Company/>
  <PresentationFormat>On-screen Show (4:3)</PresentationFormat>
  <Paragraphs>26</Paragraphs>
  <Slides>21</Slides>
  <Notes>0</Notes>
  <TotalTime>525</TotalTime>
  <HiddenSlides>0</HiddenSlides>
  <MMClips>0</MMClips>
  <ScaleCrop>0</ScaleCrop>
  <HeadingPairs>
    <vt:vector baseType="variant" size="6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baseType="lpstr" size="27">
      <vt:lpstr>Arial</vt:lpstr>
      <vt:lpstr>Trebuchet MS</vt:lpstr>
      <vt:lpstr>Georgia</vt:lpstr>
      <vt:lpstr>Arial Black</vt:lpstr>
      <vt:lpstr>Times New Roman</vt:lpstr>
      <vt:lpstr>Воздушный поток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19.1200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Презентация PowerPoint</dc:title>
  <dc:creator>Елена</dc:creator>
  <cp:lastModifiedBy>Елена</cp:lastModifiedBy>
  <cp:revision>40</cp:revision>
  <dcterms:created xsi:type="dcterms:W3CDTF">2025-02-09T08:22:28Z</dcterms:created>
  <dcterms:modified xsi:type="dcterms:W3CDTF">2025-02-17T04:50:12Z</dcterms:modified>
</cp:coreProperties>
</file>