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4" r:id="rId5"/>
    <p:sldId id="263" r:id="rId6"/>
    <p:sldId id="261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324036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Муниципальное автономное дошкольное образовательное учреждение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«Детский сад «Чебурашка»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п. Алябьевский»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7"/>
            <a:ext cx="6400800" cy="1224136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600" dirty="0" smtClean="0"/>
              <a:t>                                                                             2025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4036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11760" y="1700808"/>
            <a:ext cx="6480720" cy="44253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Чирова Марина Александровна </a:t>
            </a:r>
            <a:r>
              <a:rPr lang="ru-RU" dirty="0" smtClean="0"/>
              <a:t>- </a:t>
            </a:r>
            <a:r>
              <a:rPr lang="ru-RU" sz="1700" dirty="0" smtClean="0"/>
              <a:t>руководитель </a:t>
            </a:r>
            <a:r>
              <a:rPr lang="ru-RU" sz="1700" dirty="0"/>
              <a:t>детского сада – это и флорист,  и менеджер, и психолог и другие профессии соединяются в этой должности.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sz="1600" dirty="0" smtClean="0"/>
              <a:t>Благодарность Губернатора Ханты-Мансийского автономного округа -Югры (2017)</a:t>
            </a:r>
          </a:p>
          <a:p>
            <a:r>
              <a:rPr lang="ru-RU" sz="1600" dirty="0" smtClean="0"/>
              <a:t>Благодарность Департамента образования и молодежной политики Ханты-Мансийского автономного округа – Югры (2017)</a:t>
            </a:r>
          </a:p>
          <a:p>
            <a:r>
              <a:rPr lang="ru-RU" sz="1600" dirty="0" smtClean="0"/>
              <a:t>Нагрудный знак Министерства просвещения РФ «Почетный работник воспитания и просвещения Российской Федерации» (2021)</a:t>
            </a:r>
          </a:p>
          <a:p>
            <a:r>
              <a:rPr lang="ru-RU" sz="1600" dirty="0" smtClean="0"/>
              <a:t>Благодарственное письмо Главы Советского района (2022, 2023, 2024) </a:t>
            </a:r>
          </a:p>
          <a:p>
            <a:r>
              <a:rPr lang="ru-RU" sz="1600" dirty="0" smtClean="0"/>
              <a:t>Благодарность председателя Думы Советского района (2024)</a:t>
            </a:r>
          </a:p>
          <a:p>
            <a:r>
              <a:rPr lang="ru-RU" sz="1600" dirty="0" smtClean="0"/>
              <a:t>Почетная грамота Управления образования администрации Советского района (2022)</a:t>
            </a:r>
          </a:p>
          <a:p>
            <a:r>
              <a:rPr lang="ru-RU" sz="1600" dirty="0" smtClean="0"/>
              <a:t>Благодарственное письмо Главы администрации </a:t>
            </a:r>
            <a:r>
              <a:rPr lang="ru-RU" sz="1600" dirty="0" err="1" smtClean="0"/>
              <a:t>с.п</a:t>
            </a:r>
            <a:r>
              <a:rPr lang="ru-RU" sz="1600" dirty="0" smtClean="0"/>
              <a:t>. Алябьевский (2022, 2024)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Руководитель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6" y="1988840"/>
            <a:ext cx="189512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5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МАДОУ д/с «Чебурашка» награжден Дипломом победителя регионального этапа конкурса «Бабушкины сказки» акции «Ценности будущего в традициях народной культуры»  (2023)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Заведующий\Desktop\КОНКУРС ДС года 24-25\IMG-20231006-WA0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7"/>
          <a:stretch/>
        </p:blipFill>
        <p:spPr bwMode="auto">
          <a:xfrm>
            <a:off x="1259632" y="2060848"/>
            <a:ext cx="374441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55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Участие в конкурсе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>
                <a:solidFill>
                  <a:srgbClr val="FF0000"/>
                </a:solidFill>
              </a:rPr>
              <a:t>Лидер образования Советского района - 2023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Заведующий\Downloads\IMG_20231218_200839_9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840760" cy="44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0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Детский сад </a:t>
            </a:r>
            <a:r>
              <a:rPr lang="ru-RU" sz="2000" b="1" dirty="0">
                <a:solidFill>
                  <a:srgbClr val="FF0000"/>
                </a:solidFill>
              </a:rPr>
              <a:t>н</a:t>
            </a:r>
            <a:r>
              <a:rPr lang="ru-RU" sz="2000" b="1" dirty="0" smtClean="0">
                <a:solidFill>
                  <a:srgbClr val="FF0000"/>
                </a:solidFill>
              </a:rPr>
              <a:t>агражден Дипломом Ассоциации «Совет муниципальных образований  Ханты-Мансийского  автономного округа – Югры» (2024)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" t="7963" r="9085"/>
          <a:stretch/>
        </p:blipFill>
        <p:spPr bwMode="auto">
          <a:xfrm>
            <a:off x="1475656" y="2132856"/>
            <a:ext cx="633670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5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Заведующий\Desktop\КОНКУРС ДС года 24-25\диплом о проф.переподготовке 2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26466" y="-29721"/>
            <a:ext cx="301965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Заведующий\Desktop\КОНКУРС ДС года 24-25\диплом о проф.переподготовке 20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3848" y="1844824"/>
            <a:ext cx="3168353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507288" cy="1252728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Профессиональное развитие руководителя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Заведующий\Desktop\КОНКУРС ДС года 24-25\диплом о ВО 2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560" y="3140968"/>
            <a:ext cx="309634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2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Заведующий\Desktop\КОНКУРС ДС года 24-25\кпк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0173" y="-229592"/>
            <a:ext cx="276393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Заведующий\Desktop\КОНКУРС ДС года 24-25\кпк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97748" y="1878919"/>
            <a:ext cx="3123974" cy="391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Заведующий\Desktop\КОНКУРС ДС года 24-25\кпк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93328" y="3407412"/>
            <a:ext cx="2664297" cy="398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933055"/>
            <a:ext cx="7408333" cy="219310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Заведующий\Desktop\КОНКУРС ДС года 24-25\кпк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9510" y="-279412"/>
            <a:ext cx="288032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Заведующий\Desktop\КОНКУРС ДС года 24-25\кпк 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5809" y="3181255"/>
            <a:ext cx="2880320" cy="409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Заведующий\Desktop\КОНКУРС ДС года 24-25\кпк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36096" y="-243408"/>
            <a:ext cx="295232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Заведующий\Desktop\КОНКУРС ДС года 24-25\кпк 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789" y="3160259"/>
            <a:ext cx="2808312" cy="420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9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Заведующий\Desktop\КОНКУРС ДС года 24-25\кпк 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8974" y="-628084"/>
            <a:ext cx="3433646" cy="511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Заведующий\Desktop\КОНКУРС ДС года 24-25\кпк 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05425" y="2459473"/>
            <a:ext cx="3528389" cy="50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377</TotalTime>
  <Words>163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 Муниципальное автономное дошкольное образовательное учреждение  «Детский сад «Чебурашка»  п. Алябьевский»</vt:lpstr>
      <vt:lpstr>                              Руководитель</vt:lpstr>
      <vt:lpstr>МАДОУ д/с «Чебурашка» награжден Дипломом победителя регионального этапа конкурса «Бабушкины сказки» акции «Ценности будущего в традициях народной культуры»  (2023)  </vt:lpstr>
      <vt:lpstr>Участие в конкурсе  «Лидер образования Советского района - 2023»</vt:lpstr>
      <vt:lpstr>Детский сад награжден Дипломом Ассоциации «Совет муниципальных образований  Ханты-Мансийского  автономного округа – Югры» (2024)</vt:lpstr>
      <vt:lpstr>Профессиональное развитие руководителя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«Чебурашка» п. Алябьевский»</dc:title>
  <dc:creator>Заведующий</dc:creator>
  <cp:lastModifiedBy>Заведующий</cp:lastModifiedBy>
  <cp:revision>34</cp:revision>
  <dcterms:created xsi:type="dcterms:W3CDTF">2025-01-22T06:59:32Z</dcterms:created>
  <dcterms:modified xsi:type="dcterms:W3CDTF">2025-02-13T05:25:28Z</dcterms:modified>
</cp:coreProperties>
</file>