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07506205_995" TargetMode="External"/><Relationship Id="rId2" Type="http://schemas.openxmlformats.org/officeDocument/2006/relationships/hyperlink" Target="https://vk.com/wall-207506205_660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07506205_1063" TargetMode="External"/><Relationship Id="rId2" Type="http://schemas.openxmlformats.org/officeDocument/2006/relationships/hyperlink" Target="https://vk.com/wall-207506205_735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07506205_822" TargetMode="External"/><Relationship Id="rId2" Type="http://schemas.openxmlformats.org/officeDocument/2006/relationships/hyperlink" Target="https://vk.com/wall-207506205_36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vk.com/wall-207506205_104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hyperlink" Target="https://vk.com/wall-207506205_89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k.com/wall-207506205_88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07506205_728" TargetMode="External"/><Relationship Id="rId2" Type="http://schemas.openxmlformats.org/officeDocument/2006/relationships/hyperlink" Target="https://vk.com/wall-207506205_842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07506205_1168" TargetMode="External"/><Relationship Id="rId2" Type="http://schemas.openxmlformats.org/officeDocument/2006/relationships/hyperlink" Target="https://vk.com/wall-207506205_1115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vk.com/wall-207506205_816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07506205_805" TargetMode="External"/><Relationship Id="rId2" Type="http://schemas.openxmlformats.org/officeDocument/2006/relationships/hyperlink" Target="https://vk.com/wall-207506205_1047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07506205_501" TargetMode="External"/><Relationship Id="rId2" Type="http://schemas.openxmlformats.org/officeDocument/2006/relationships/hyperlink" Target="https://vk.com/wall-207506205_88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07506205_902" TargetMode="External"/><Relationship Id="rId2" Type="http://schemas.openxmlformats.org/officeDocument/2006/relationships/hyperlink" Target="https://vk.com/wall-207506205_768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</a:rPr>
              <a:t>Взаимодействие </a:t>
            </a:r>
            <a:br>
              <a:rPr lang="ru-RU" sz="4800" b="1" i="1" dirty="0">
                <a:solidFill>
                  <a:srgbClr val="C00000"/>
                </a:solidFill>
              </a:rPr>
            </a:br>
            <a:r>
              <a:rPr lang="ru-RU" sz="4800" b="1" i="1" dirty="0">
                <a:solidFill>
                  <a:srgbClr val="C00000"/>
                </a:solidFill>
              </a:rPr>
              <a:t>с социальными партнерами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80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Сельский культурно – спортивный оздоровительный комплекс «Авангард»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2"/>
              </a:rPr>
              <a:t>Лыжня России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3"/>
              </a:rPr>
              <a:t>Кросс нации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2029778"/>
            <a:ext cx="3657600" cy="16459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029778"/>
            <a:ext cx="3657600" cy="1645920"/>
          </a:xfrm>
        </p:spPr>
      </p:pic>
    </p:spTree>
    <p:extLst>
      <p:ext uri="{BB962C8B-B14F-4D97-AF65-F5344CB8AC3E}">
        <p14:creationId xmlns:p14="http://schemas.microsoft.com/office/powerpoint/2010/main" val="85620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Сельский культурно – спортивный оздоровительный комплекс «Авангард»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2"/>
              </a:rPr>
              <a:t>Участие в ГТО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3"/>
              </a:rPr>
              <a:t>Экскурсия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1481138"/>
            <a:ext cx="3657600" cy="27432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481138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301989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Сельский культурно – спортивный оздоровительный комплекс «Авангард»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Легкоатлетическая эстафета, посвященная Дню Победы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1633538"/>
            <a:ext cx="3657600" cy="24384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633538"/>
            <a:ext cx="3657600" cy="2438400"/>
          </a:xfrm>
        </p:spPr>
      </p:pic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4644008" y="548680"/>
            <a:ext cx="3657600" cy="639762"/>
          </a:xfrm>
        </p:spPr>
        <p:txBody>
          <a:bodyPr/>
          <a:lstStyle/>
          <a:p>
            <a:pPr algn="ctr"/>
            <a:r>
              <a:rPr lang="ru-RU" sz="2000" dirty="0" smtClean="0"/>
              <a:t>День здоровья </a:t>
            </a:r>
          </a:p>
          <a:p>
            <a:pPr algn="ctr"/>
            <a:r>
              <a:rPr lang="ru-RU" sz="2000" dirty="0" smtClean="0"/>
              <a:t>с педагогами и родителями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8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Муниципальное автономное дошкольное образовательное учреждение 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Росинка</a:t>
            </a:r>
            <a:r>
              <a:rPr lang="ru-RU" sz="2400" b="1" dirty="0" smtClean="0">
                <a:solidFill>
                  <a:srgbClr val="C00000"/>
                </a:solidFill>
              </a:rPr>
              <a:t>»  </a:t>
            </a:r>
            <a:r>
              <a:rPr lang="ru-RU" sz="2400" b="1" dirty="0">
                <a:solidFill>
                  <a:srgbClr val="C00000"/>
                </a:solidFill>
              </a:rPr>
              <a:t>п. Пионерский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2"/>
              </a:rPr>
              <a:t>Семейные</a:t>
            </a:r>
          </a:p>
          <a:p>
            <a:pPr algn="ctr"/>
            <a:r>
              <a:rPr lang="ru-RU" sz="2000" dirty="0" smtClean="0">
                <a:hlinkClick r:id="rId2"/>
              </a:rPr>
              <a:t> спортивные мероприятия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3"/>
              </a:rPr>
              <a:t>Семейные </a:t>
            </a:r>
          </a:p>
          <a:p>
            <a:pPr algn="ctr"/>
            <a:r>
              <a:rPr lang="ru-RU" sz="2000" dirty="0" smtClean="0">
                <a:hlinkClick r:id="rId3"/>
              </a:rPr>
              <a:t>спортивные </a:t>
            </a:r>
            <a:r>
              <a:rPr lang="ru-RU" sz="2000" dirty="0">
                <a:hlinkClick r:id="rId3"/>
              </a:rPr>
              <a:t>мероприятия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030649"/>
            <a:ext cx="3657600" cy="164417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1892618"/>
            <a:ext cx="3657600" cy="1920240"/>
          </a:xfrm>
        </p:spPr>
      </p:pic>
    </p:spTree>
    <p:extLst>
      <p:ext uri="{BB962C8B-B14F-4D97-AF65-F5344CB8AC3E}">
        <p14:creationId xmlns:p14="http://schemas.microsoft.com/office/powerpoint/2010/main" val="302941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Алябьевская средняя общеобразовательная школа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Экскурсии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6" y="1973667"/>
            <a:ext cx="3225338" cy="1758142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4"/>
              </a:rPr>
              <a:t>Заседание ПМПк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77" y="2125374"/>
            <a:ext cx="3229495" cy="1454727"/>
          </a:xfrm>
        </p:spPr>
      </p:pic>
    </p:spTree>
    <p:extLst>
      <p:ext uri="{BB962C8B-B14F-4D97-AF65-F5344CB8AC3E}">
        <p14:creationId xmlns:p14="http://schemas.microsoft.com/office/powerpoint/2010/main" val="51564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Алябьевская средняя общеобразовательная школа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Спортивные встречи</a:t>
            </a:r>
          </a:p>
          <a:p>
            <a:pPr algn="ctr"/>
            <a:r>
              <a:rPr lang="ru-RU" sz="2000" dirty="0" smtClean="0"/>
              <a:t> с 1 классом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hlinkClick r:id="rId2"/>
              </a:rPr>
              <a:t>Встречи детей подготовительной группы с первоклассниками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1481138"/>
            <a:ext cx="3657600" cy="27432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481138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103562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Пожарная часть филиала казенного учреждения ХМАО-Югры «Центроспас – Югория» по Советскому району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2"/>
              </a:rPr>
              <a:t>Экскурсии в пожарную часть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3"/>
              </a:rPr>
              <a:t>Выезд пожарной машины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5" y="1328738"/>
            <a:ext cx="2286000" cy="3048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481138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12280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Пожарная часть филиала казенного учреждения ХМАО-Югры «Центроспас – Югория» по Советскому району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2"/>
              </a:rPr>
              <a:t>Беседы с детьми</a:t>
            </a:r>
            <a:endParaRPr lang="ru-RU" sz="1400" dirty="0" smtClean="0">
              <a:solidFill>
                <a:srgbClr val="0070C0"/>
              </a:solidFill>
            </a:endParaRPr>
          </a:p>
          <a:p>
            <a:pPr algn="ctr"/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3"/>
              </a:rPr>
              <a:t>Организация конкурсов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5" y="1328738"/>
            <a:ext cx="2286000" cy="30480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734193"/>
            <a:ext cx="3657600" cy="2237090"/>
          </a:xfrm>
        </p:spPr>
      </p:pic>
    </p:spTree>
    <p:extLst>
      <p:ext uri="{BB962C8B-B14F-4D97-AF65-F5344CB8AC3E}">
        <p14:creationId xmlns:p14="http://schemas.microsoft.com/office/powerpoint/2010/main" val="246453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Межпоселенческая библиотека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Советского </a:t>
            </a:r>
            <a:r>
              <a:rPr lang="ru-RU" sz="2400" dirty="0">
                <a:solidFill>
                  <a:srgbClr val="C00000"/>
                </a:solidFill>
              </a:rPr>
              <a:t>района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2"/>
              </a:rPr>
              <a:t>Встречи с библиотекарем</a:t>
            </a:r>
            <a:endParaRPr lang="ru-RU" sz="1400" dirty="0" smtClean="0">
              <a:solidFill>
                <a:srgbClr val="0070C0"/>
              </a:solidFill>
            </a:endParaRPr>
          </a:p>
          <a:p>
            <a:pPr algn="ctr"/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Литературные мероприятия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1481138"/>
            <a:ext cx="3657600" cy="27432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5" y="1328738"/>
            <a:ext cx="2286000" cy="3048000"/>
          </a:xfrm>
        </p:spPr>
      </p:pic>
    </p:spTree>
    <p:extLst>
      <p:ext uri="{BB962C8B-B14F-4D97-AF65-F5344CB8AC3E}">
        <p14:creationId xmlns:p14="http://schemas.microsoft.com/office/powerpoint/2010/main" val="368188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Межпоселенческая библиотека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Советского </a:t>
            </a:r>
            <a:r>
              <a:rPr lang="ru-RU" sz="2400" dirty="0">
                <a:solidFill>
                  <a:srgbClr val="C00000"/>
                </a:solidFill>
              </a:rPr>
              <a:t>района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2"/>
              </a:rPr>
              <a:t>Экскурсии в библиотеку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dirty="0">
                <a:hlinkClick r:id="rId3"/>
              </a:rPr>
              <a:t>Экскурсии в библиотеку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2029778"/>
            <a:ext cx="3657600" cy="164592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5" y="1328738"/>
            <a:ext cx="2286000" cy="3048000"/>
          </a:xfrm>
        </p:spPr>
      </p:pic>
    </p:spTree>
    <p:extLst>
      <p:ext uri="{BB962C8B-B14F-4D97-AF65-F5344CB8AC3E}">
        <p14:creationId xmlns:p14="http://schemas.microsoft.com/office/powerpoint/2010/main" val="302823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Сельский культурно – спортивный оздоровительный комплекс «Авангард»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2"/>
              </a:rPr>
              <a:t>Военно – спортивная игра «Зарница»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3"/>
              </a:rPr>
              <a:t>День народного единства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1481138"/>
            <a:ext cx="3657600" cy="2743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24038"/>
            <a:ext cx="3657600" cy="2057400"/>
          </a:xfrm>
        </p:spPr>
      </p:pic>
    </p:spTree>
    <p:extLst>
      <p:ext uri="{BB962C8B-B14F-4D97-AF65-F5344CB8AC3E}">
        <p14:creationId xmlns:p14="http://schemas.microsoft.com/office/powerpoint/2010/main" val="886714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Сельский культурно – спортивный оздоровительный комплекс «Авангард»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hlinkClick r:id="rId2"/>
              </a:rPr>
              <a:t>Масленица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hlinkClick r:id="rId3"/>
              </a:rPr>
              <a:t>День защиты детей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1481138"/>
            <a:ext cx="3657600" cy="27432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481138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854555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217</TotalTime>
  <Words>170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Презентация PowerPoint</vt:lpstr>
      <vt:lpstr>Алябьевская средняя общеобразовательная школа </vt:lpstr>
      <vt:lpstr>Алябьевская средняя общеобразовательная школа </vt:lpstr>
      <vt:lpstr>Пожарная часть филиала казенного учреждения ХМАО-Югры «Центроспас – Югория» по Советскому району </vt:lpstr>
      <vt:lpstr>Пожарная часть филиала казенного учреждения ХМАО-Югры «Центроспас – Югория» по Советскому району </vt:lpstr>
      <vt:lpstr>Межпоселенческая библиотека  Советского района</vt:lpstr>
      <vt:lpstr>Межпоселенческая библиотека  Советского района</vt:lpstr>
      <vt:lpstr>Сельский культурно – спортивный оздоровительный комплекс «Авангард»  </vt:lpstr>
      <vt:lpstr>Сельский культурно – спортивный оздоровительный комплекс «Авангард»  </vt:lpstr>
      <vt:lpstr>Сельский культурно – спортивный оздоровительный комплекс «Авангард»  </vt:lpstr>
      <vt:lpstr>Сельский культурно – спортивный оздоровительный комплекс «Авангард»  </vt:lpstr>
      <vt:lpstr>Сельский культурно – спортивный оздоровительный комплекс «Авангард»  </vt:lpstr>
      <vt:lpstr>Муниципальное автономное дошкольное образовательное учреждение   «Росинка»  п. Пионерский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Зам. заведующего</dc:creator>
  <cp:lastModifiedBy>Пользователь</cp:lastModifiedBy>
  <cp:revision>22</cp:revision>
  <dcterms:created xsi:type="dcterms:W3CDTF">2025-01-29T04:54:08Z</dcterms:created>
  <dcterms:modified xsi:type="dcterms:W3CDTF">2025-01-30T06:37:29Z</dcterms:modified>
</cp:coreProperties>
</file>