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84" r:id="rId3"/>
    <p:sldId id="266" r:id="rId4"/>
    <p:sldId id="278" r:id="rId5"/>
    <p:sldId id="265" r:id="rId6"/>
    <p:sldId id="267" r:id="rId7"/>
    <p:sldId id="268" r:id="rId8"/>
    <p:sldId id="275" r:id="rId9"/>
    <p:sldId id="279" r:id="rId10"/>
    <p:sldId id="283" r:id="rId11"/>
    <p:sldId id="282" r:id="rId12"/>
    <p:sldId id="285" r:id="rId13"/>
    <p:sldId id="287" r:id="rId14"/>
    <p:sldId id="288" r:id="rId15"/>
    <p:sldId id="289" r:id="rId16"/>
    <p:sldId id="292" r:id="rId17"/>
    <p:sldId id="29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FF3300"/>
    <a:srgbClr val="0000CC"/>
    <a:srgbClr val="660066"/>
    <a:srgbClr val="99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tags" Target="tags/tag1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3D92-C7B6-4499-98CE-DD1B719CE20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2EF92-D4A9-4E60-AA3E-3D7DD04B4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0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881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77D-2AA7-48CB-8857-FC3E19B8CFB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0620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77D-2AA7-48CB-8857-FC3E19B8CFB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D00F-0194-4366-8509-50CB9933D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2.wdp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54.jpeg" /><Relationship Id="rId6" Type="http://schemas.openxmlformats.org/officeDocument/2006/relationships/image" Target="../media/image5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5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Relationship Id="rId6" Type="http://schemas.openxmlformats.org/officeDocument/2006/relationships/image" Target="../media/image6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8.wdp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13.wdp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17.wdp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21.wdp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hdphoto" Target="../media/image25.wdp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jpeg" /><Relationship Id="rId8" Type="http://schemas.openxmlformats.org/officeDocument/2006/relationships/image" Target="../media/image3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microsoft.com/office/2007/relationships/hdphoto" Target="../media/image34.wdp" /><Relationship Id="rId6" Type="http://schemas.openxmlformats.org/officeDocument/2006/relationships/image" Target="../media/image3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37.jpeg" /><Relationship Id="rId4" Type="http://schemas.openxmlformats.org/officeDocument/2006/relationships/image" Target="../media/image38.png" /><Relationship Id="rId5" Type="http://schemas.openxmlformats.org/officeDocument/2006/relationships/image" Target="../media/image3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Home\Desktop\вело\IMG_20240908_1114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15278"/>
          <a:stretch>
            <a:fillRect/>
          </a:stretch>
        </p:blipFill>
        <p:spPr bwMode="auto">
          <a:xfrm>
            <a:off x="161925" y="574845"/>
            <a:ext cx="4410075" cy="2861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Home\Downloads\Screenshot_20250116_234506_com_hihonor_photos_SlotAlbumActivit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r="6302"/>
          <a:stretch>
            <a:fillRect/>
          </a:stretch>
        </p:blipFill>
        <p:spPr bwMode="auto">
          <a:xfrm>
            <a:off x="2526658" y="3900203"/>
            <a:ext cx="4427984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вело\Screenshot_20250116_232936_com_vkontakte_android_MainActivit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4255" r="19372" b="4983"/>
          <a:stretch>
            <a:fillRect/>
          </a:stretch>
        </p:blipFill>
        <p:spPr bwMode="auto">
          <a:xfrm>
            <a:off x="4836345" y="571914"/>
            <a:ext cx="4236595" cy="2862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ome\Downloads\Screenshot_20250117_000415_com_hihonor_photos_SlotAlbumActivity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43297"/>
          <a:stretch>
            <a:fillRect/>
          </a:stretch>
        </p:blipFill>
        <p:spPr bwMode="auto">
          <a:xfrm>
            <a:off x="7063306" y="3717032"/>
            <a:ext cx="1979712" cy="303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Home\Downloads\Screenshot_20250117_000305_com_hihonor_photos_SlotAlbumActivity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 r="41793"/>
          <a:stretch>
            <a:fillRect/>
          </a:stretch>
        </p:blipFill>
        <p:spPr bwMode="auto">
          <a:xfrm>
            <a:off x="152970" y="3804604"/>
            <a:ext cx="2205038" cy="3035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030" y="0"/>
            <a:ext cx="891997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Клуб выходного дня </a:t>
            </a:r>
            <a:r>
              <a:rPr lang="ru-RU" b="1">
                <a:latin typeface="Times New Roman"/>
                <a:ea typeface="Calibri"/>
                <a:cs typeface="Times New Roman"/>
              </a:rPr>
              <a:t>«Путешествие в страну здоровья с велосипедом и самокатом»</a:t>
            </a:r>
            <a:endParaRPr lang="ru-RU" sz="1400" b="1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71821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9215" y="7393"/>
            <a:ext cx="35107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Квест - игра</a:t>
            </a:r>
            <a:r>
              <a:rPr lang="ru-RU" sz="140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«Зимняя рыбалка»</a:t>
            </a: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3701"/>
            <a:ext cx="3707904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" y="387079"/>
            <a:ext cx="3912228" cy="2934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7477"/>
            <a:ext cx="3660772" cy="2745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/>
          <a:stretch>
            <a:fillRect/>
          </a:stretch>
        </p:blipFill>
        <p:spPr>
          <a:xfrm>
            <a:off x="4499991" y="3441342"/>
            <a:ext cx="3484025" cy="29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681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2022г</a:t>
            </a: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7BD09-2AED-4CFE-84B4-6CB02A64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6" y="399968"/>
            <a:ext cx="4159937" cy="32069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1E5942-1477-4578-82A5-8B78181C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4" y="3361744"/>
            <a:ext cx="4533066" cy="34183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9D1B1E-6D7C-4CCE-AEFD-940C84315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22" y="3794174"/>
            <a:ext cx="3680147" cy="27891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E9B900-3AE6-4443-AA93-0B898A212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" y="492385"/>
            <a:ext cx="4838669" cy="27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9921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2022г</a:t>
            </a: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2CC701-17B6-4DCB-829D-07CAD5BE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89066"/>
            <a:ext cx="3624829" cy="27689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D5EBA4-BF7B-4518-A309-19BA77295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6138"/>
            <a:ext cx="3583235" cy="27026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DD8A80-FF2B-486C-98FB-46AA418FE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47" y="840809"/>
            <a:ext cx="3873063" cy="29850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976C54-6375-4909-8783-16089E4AF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89" y="4020647"/>
            <a:ext cx="3681466" cy="28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56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2022г</a:t>
            </a: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982D56-343A-472D-83BC-6293F637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03" y="1181480"/>
            <a:ext cx="6048672" cy="45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94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2023г</a:t>
            </a:r>
            <a:endParaRPr lang="ru-RU" b="1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59F72-5B3D-4035-B959-D607029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76" y="738305"/>
            <a:ext cx="4559530" cy="2588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46A02A-18A3-462E-B0AE-31EC2636C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1" y="3454882"/>
            <a:ext cx="6320499" cy="31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946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2023г</a:t>
            </a:r>
            <a:endParaRPr lang="ru-RU" b="1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C41FED-403C-4D13-A09F-8E7F696E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0" y="722012"/>
            <a:ext cx="3974433" cy="30749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C67CA-5A8D-4E38-BB5A-0862738FC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6" y="722011"/>
            <a:ext cx="4508613" cy="29419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EF96D-204A-4F80-A14F-096A7C7C5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77399"/>
            <a:ext cx="6228184" cy="28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975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7582" y="77925"/>
            <a:ext cx="1438514" cy="64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Поход 2023г</a:t>
            </a:r>
            <a:endParaRPr lang="ru-RU" b="1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6D759-ACA8-495C-8315-93926EC9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2770"/>
            <a:ext cx="4211960" cy="2414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79A200-1D2B-42D6-9316-2B6A2DC52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" y="3659371"/>
            <a:ext cx="4015966" cy="1975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E68B07-46E5-43BA-9C3D-C5ED0273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718482"/>
            <a:ext cx="4067944" cy="23226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9E715B-9347-4F31-9B85-9B92E90D1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07" y="3712651"/>
            <a:ext cx="4315896" cy="19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59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писание: C:\Users\Home\Downloads\Screenshot_20250118_103315_com_vkontakte_android_MainActivit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25018"/>
          <a:stretch>
            <a:fillRect/>
          </a:stretch>
        </p:blipFill>
        <p:spPr bwMode="auto">
          <a:xfrm>
            <a:off x="179512" y="591542"/>
            <a:ext cx="4228684" cy="298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писание: C:\Users\Home\Downloads\Screenshot_20250118_103345_com_vkontakte_android_MainActivit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0071"/>
          <a:stretch>
            <a:fillRect/>
          </a:stretch>
        </p:blipFill>
        <p:spPr bwMode="auto">
          <a:xfrm>
            <a:off x="4860033" y="3801204"/>
            <a:ext cx="3894356" cy="282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писание: C:\Users\Home\Downloads\IMG-20240915-WA0062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14330" b="9922"/>
          <a:stretch>
            <a:fillRect/>
          </a:stretch>
        </p:blipFill>
        <p:spPr bwMode="auto">
          <a:xfrm>
            <a:off x="4572001" y="514401"/>
            <a:ext cx="4470420" cy="3058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99638" y="12403"/>
            <a:ext cx="421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/>
                <a:ea typeface="Calibri"/>
              </a:rPr>
              <a:t>«Экологическая тропа на реку Ейтья»</a:t>
            </a:r>
            <a:endParaRPr lang="ru-RU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7885"/>
          <a:stretch>
            <a:fillRect/>
          </a:stretch>
        </p:blipFill>
        <p:spPr bwMode="auto">
          <a:xfrm>
            <a:off x="179512" y="3811913"/>
            <a:ext cx="4220687" cy="28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717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88" y="-1431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573124"/>
            <a:ext cx="4380148" cy="23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Описание: C:\Users\Home\Downloads\Screenshot_20250118_103354_com_vkontakte_android_MainActivit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72" y="3421845"/>
            <a:ext cx="6597055" cy="3093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0"/>
            <a:ext cx="421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solidFill>
                  <a:prstClr val="black"/>
                </a:solidFill>
                <a:latin typeface="Times New Roman"/>
                <a:ea typeface="Calibri"/>
              </a:rPr>
              <a:t>«Экологическая тропа на реку Ейтья»</a:t>
            </a:r>
            <a:endParaRPr lang="ru-RU" b="1">
              <a:solidFill>
                <a:prstClr val="black"/>
              </a:solidFill>
            </a:endParaRPr>
          </a:p>
        </p:txBody>
      </p:sp>
      <p:pic>
        <p:nvPicPr>
          <p:cNvPr id="7" name="Рисунок 6" descr="Описание: C:\Users\Home\Downloads\IMG-20250117-WA000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8"/>
          <a:stretch>
            <a:fillRect/>
          </a:stretch>
        </p:blipFill>
        <p:spPr bwMode="auto">
          <a:xfrm>
            <a:off x="51765" y="573126"/>
            <a:ext cx="4520235" cy="2336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0755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638"/>
            <a:ext cx="9200333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16632"/>
            <a:ext cx="879488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Туристическая тропа на </a:t>
            </a:r>
            <a:r>
              <a:rPr lang="ru-RU" b="1">
                <a:latin typeface="Times New Roman"/>
                <a:ea typeface="Calibri"/>
                <a:cs typeface="Times New Roman"/>
              </a:rPr>
              <a:t> территорию туристического комплекса «Эссландия»</a:t>
            </a:r>
            <a:endParaRPr lang="ru-RU" sz="1400" b="1">
              <a:ea typeface="Calibri"/>
              <a:cs typeface="Times New Roman"/>
            </a:endParaRPr>
          </a:p>
        </p:txBody>
      </p:sp>
      <p:pic>
        <p:nvPicPr>
          <p:cNvPr id="5" name="Рисунок 4" descr="Описание: C:\Users\Home\Desktop\Эссландия\IMG202405111130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1"/>
          <a:stretch>
            <a:fillRect/>
          </a:stretch>
        </p:blipFill>
        <p:spPr bwMode="auto">
          <a:xfrm>
            <a:off x="1331640" y="3437793"/>
            <a:ext cx="60486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C:\Users\Home\Desktop\Эссландия\IMG2024051113014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/>
          <a:stretch>
            <a:fillRect/>
          </a:stretch>
        </p:blipFill>
        <p:spPr bwMode="auto">
          <a:xfrm>
            <a:off x="228432" y="527514"/>
            <a:ext cx="4371733" cy="261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писание: C:\Users\Home\Downloads\IMG20240511133118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8"/>
          <a:stretch>
            <a:fillRect/>
          </a:stretch>
        </p:blipFill>
        <p:spPr bwMode="auto">
          <a:xfrm>
            <a:off x="4648960" y="527515"/>
            <a:ext cx="4400133" cy="26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30736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75" y="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Описание: C:\Users\Home\Desktop\Эссландия\IMG2024051112243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487" y="474492"/>
            <a:ext cx="4813001" cy="22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писание: C:\Users\Home\Downloads\IMG-20240511-WA009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699" y="3140968"/>
            <a:ext cx="6425852" cy="334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C:\Users\Home\Downloads\IMG-20240511-WA010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12173"/>
          <a:stretch>
            <a:fillRect/>
          </a:stretch>
        </p:blipFill>
        <p:spPr bwMode="auto">
          <a:xfrm>
            <a:off x="55687" y="474492"/>
            <a:ext cx="3841903" cy="2275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5199" y="0"/>
            <a:ext cx="890880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Туристическая тропа на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территорию туристического комплекса «Эссландия»</a:t>
            </a:r>
            <a:endParaRPr lang="ru-RU" sz="1400" b="1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97171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719" y="-14310"/>
            <a:ext cx="9144000" cy="6872310"/>
          </a:xfrm>
          <a:prstGeom prst="rect">
            <a:avLst/>
          </a:prstGeom>
          <a:noFill/>
          <a:ln w="28575" cmpd="thickThin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7306"/>
            <a:ext cx="597666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b="1">
                <a:latin typeface="Times New Roman"/>
                <a:ea typeface="Calibri"/>
                <a:cs typeface="Times New Roman"/>
              </a:rPr>
              <a:t>Тренинг «Идем в поход»</a:t>
            </a:r>
            <a:endParaRPr lang="ru-RU" sz="1200">
              <a:ea typeface="Calibri"/>
              <a:cs typeface="Times New Roman"/>
            </a:endParaRPr>
          </a:p>
        </p:txBody>
      </p:sp>
      <p:pic>
        <p:nvPicPr>
          <p:cNvPr id="4" name="Рисунок 3" descr="C:\Users\HOME\Desktop\173709849743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49071"/>
            <a:ext cx="2865819" cy="326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IMG-20250117-WA00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>
            <a:fillRect/>
          </a:stretch>
        </p:blipFill>
        <p:spPr bwMode="auto">
          <a:xfrm>
            <a:off x="6338910" y="427990"/>
            <a:ext cx="2656490" cy="3289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OME\Desktop\IMG-20250117-WA00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3177679" y="427991"/>
            <a:ext cx="2757203" cy="3289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HOME\Desktop\173709849758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5"/>
          <a:stretch>
            <a:fillRect/>
          </a:stretch>
        </p:blipFill>
        <p:spPr bwMode="auto">
          <a:xfrm>
            <a:off x="1331640" y="3933056"/>
            <a:ext cx="2729053" cy="2924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HOME\Desktop\173709849747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972" y="3876971"/>
            <a:ext cx="3846633" cy="299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97171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163" y="-36513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b="1">
                <a:latin typeface="Times New Roman"/>
                <a:ea typeface="Calibri"/>
                <a:cs typeface="Times New Roman"/>
              </a:rPr>
              <a:t>Клуб выходного дня</a:t>
            </a:r>
            <a:r>
              <a:rPr lang="ru-RU" sz="1400">
                <a:ea typeface="Calibri"/>
                <a:cs typeface="Times New Roman"/>
              </a:rPr>
              <a:t>  </a:t>
            </a:r>
            <a:r>
              <a:rPr lang="ru-RU" b="1">
                <a:latin typeface="Times New Roman"/>
                <a:ea typeface="Calibri"/>
                <a:cs typeface="Times New Roman"/>
              </a:rPr>
              <a:t>«Семейная лыжня»</a:t>
            </a:r>
            <a:endParaRPr lang="ru-RU" sz="1400">
              <a:ea typeface="Calibri"/>
              <a:cs typeface="Times New Roman"/>
            </a:endParaRPr>
          </a:p>
        </p:txBody>
      </p:sp>
      <p:pic>
        <p:nvPicPr>
          <p:cNvPr id="6" name="Рисунок 5" descr="Описание: C:\Users\Home\Downloads\Screenshot_20250116_202841_com_vkontakte_android_MainActivity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r="3902"/>
          <a:stretch>
            <a:fillRect/>
          </a:stretch>
        </p:blipFill>
        <p:spPr bwMode="auto">
          <a:xfrm>
            <a:off x="35784" y="706104"/>
            <a:ext cx="5976376" cy="31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писание: C:\Users\Home\Downloads\IMG_20250117_143207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" r="3516"/>
          <a:stretch>
            <a:fillRect/>
          </a:stretch>
        </p:blipFill>
        <p:spPr bwMode="auto">
          <a:xfrm rot="-5400000">
            <a:off x="3083054" y="3627458"/>
            <a:ext cx="268986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706104"/>
            <a:ext cx="2376264" cy="315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4189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Описание: C:\Users\Home\Downloads\Screenshot_20250116_202830_com_vkontakte_android_MainActivity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755" y="3645024"/>
            <a:ext cx="6508869" cy="3005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523" y="486178"/>
            <a:ext cx="425608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Описание: C:\Users\Home\Downloads\Screenshot_20250116_212918_com_vkontakte_android_MainActivit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14812"/>
          <a:stretch>
            <a:fillRect/>
          </a:stretch>
        </p:blipFill>
        <p:spPr bwMode="auto">
          <a:xfrm>
            <a:off x="408734" y="494425"/>
            <a:ext cx="4104456" cy="29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4536" y="7393"/>
            <a:ext cx="44400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Клуб выходного дня</a:t>
            </a:r>
            <a:r>
              <a:rPr lang="ru-RU" sz="140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«Семейная лыжня»</a:t>
            </a: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0316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766" y="-40872"/>
            <a:ext cx="9205913" cy="69310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9179" y="7393"/>
            <a:ext cx="35507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Квест - игра</a:t>
            </a:r>
            <a:r>
              <a:rPr lang="ru-RU" sz="140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ru-RU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«Зимняя рыбалка»</a:t>
            </a:r>
            <a:endParaRPr lang="ru-RU" sz="14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 descr="C:\Users\Home\Downloads\IMG_20250120_1213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69384"/>
            <a:ext cx="3418953" cy="310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12" y="466540"/>
            <a:ext cx="4148039" cy="3111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6814"/>
            <a:ext cx="3870624" cy="2902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3834761"/>
            <a:ext cx="3786800" cy="28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867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>Microsoft</Company>
  <PresentationFormat>On-screen Show (4:3)</PresentationFormat>
  <Paragraphs>16</Paragraphs>
  <Slides>16</Slides>
  <Notes>0</Notes>
  <TotalTime>2507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0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WI FI</dc:creator>
  <cp:lastModifiedBy>User</cp:lastModifiedBy>
  <cp:revision>111</cp:revision>
  <dcterms:created xsi:type="dcterms:W3CDTF">2018-01-27T16:49:39Z</dcterms:created>
  <dcterms:modified xsi:type="dcterms:W3CDTF">2025-02-17T04:45:31Z</dcterms:modified>
</cp:coreProperties>
</file>