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7" r:id="rId10"/>
    <p:sldId id="269" r:id="rId11"/>
    <p:sldId id="263" r:id="rId12"/>
    <p:sldId id="271" r:id="rId13"/>
    <p:sldId id="273" r:id="rId14"/>
    <p:sldId id="272" r:id="rId15"/>
    <p:sldId id="264" r:id="rId16"/>
    <p:sldId id="270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mtClean="0">
                <a:solidFill>
                  <a:srgbClr val="FF0000"/>
                </a:solidFill>
              </a:rPr>
              <a:t>Успешный проект</a:t>
            </a:r>
            <a:br>
              <a:rPr lang="ru-RU" sz="4800" b="1" smtClean="0">
                <a:solidFill>
                  <a:srgbClr val="FF0000"/>
                </a:solidFill>
              </a:rPr>
            </a:br>
            <a:r>
              <a:rPr lang="ru-RU" sz="4800" b="1" smtClean="0">
                <a:solidFill>
                  <a:srgbClr val="FF0000"/>
                </a:solidFill>
              </a:rPr>
              <a:t>«Безопасная веранда»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3888432" cy="864096"/>
          </a:xfrm>
        </p:spPr>
        <p:txBody>
          <a:bodyPr>
            <a:normAutofit/>
          </a:bodyPr>
          <a:lstStyle/>
          <a:p>
            <a:r>
              <a:rPr lang="ru-RU" sz="1400" smtClean="0">
                <a:solidFill>
                  <a:schemeClr val="tx1"/>
                </a:solidFill>
              </a:rPr>
              <a:t>Заведующий МАДОУ д/с «Чебурашка»</a:t>
            </a:r>
          </a:p>
          <a:p>
            <a:r>
              <a:rPr lang="ru-RU" sz="1400" smtClean="0">
                <a:solidFill>
                  <a:schemeClr val="tx1"/>
                </a:solidFill>
              </a:rPr>
              <a:t>Чирова М.А.</a:t>
            </a:r>
          </a:p>
          <a:p>
            <a:r>
              <a:rPr lang="ru-RU" sz="1400" smtClean="0">
                <a:solidFill>
                  <a:schemeClr val="tx1"/>
                </a:solidFill>
              </a:rPr>
              <a:t>2025 г.</a:t>
            </a:r>
            <a:endParaRPr lang="ru-R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4506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Дополнительное оборудование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ведующий\Desktop\Чирова 23\конкурс 2023\20221019_0744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104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Чирова 23\конкурс 2023\20221019_0744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268760"/>
            <a:ext cx="41044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аведующий\Desktop\Чирова 23\конкурс 2023\20230816_1054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/>
          <a:stretch>
            <a:fillRect/>
          </a:stretch>
        </p:blipFill>
        <p:spPr bwMode="auto">
          <a:xfrm>
            <a:off x="323528" y="3861048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Заведующий\Desktop\Чирова 23\фото 24\20240827_0918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976" y="3861047"/>
            <a:ext cx="4089503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776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едующий\Desktop\конкурс 2023\20230816_1053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41107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ведующий\Desktop\конкурс 2023\20230816_105412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334" y="332656"/>
            <a:ext cx="41980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Заведующий\Desktop\конкурс 2023\20230816_1055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573016"/>
            <a:ext cx="4079486" cy="28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Заведующий\Desktop\конкурс 2023\20230816_105518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573015"/>
            <a:ext cx="4126052" cy="28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9068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едующий\Desktop\Безопасная веранда 25\20240827_09173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b="22122"/>
          <a:stretch>
            <a:fillRect/>
          </a:stretch>
        </p:blipFill>
        <p:spPr bwMode="auto">
          <a:xfrm>
            <a:off x="251520" y="188640"/>
            <a:ext cx="4176464" cy="31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Заведующий\Desktop\Безопасная веранда 25\20240827_091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573016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934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Реализация проекта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40782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Заведующий\Desktop\Безопасная веранда 25\IMG-20240828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45024"/>
            <a:ext cx="4320480" cy="29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356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Заведующий\Desktop\Безопасная веранда 25\17267332123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45" y="260648"/>
            <a:ext cx="4464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Заведующий\Desktop\Безопасная веранда 25\172673321231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912" y="295073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Заведующий\Desktop\Безопасная веранда 25\IMG-20240828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29" y="2636912"/>
            <a:ext cx="249647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Заведующий\Desktop\Безопасная веранда 25\IMG-20240828-WA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7506"/>
          <a:stretch>
            <a:fillRect/>
          </a:stretch>
        </p:blipFill>
        <p:spPr bwMode="auto">
          <a:xfrm>
            <a:off x="3203848" y="2647818"/>
            <a:ext cx="252532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Заведующий\Desktop\Безопасная веранда 25\IMG-20240828-WA0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33691"/>
          <a:stretch>
            <a:fillRect/>
          </a:stretch>
        </p:blipFill>
        <p:spPr bwMode="auto">
          <a:xfrm>
            <a:off x="6084168" y="2647818"/>
            <a:ext cx="2736304" cy="39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6653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Заведующий\Desktop\конкурс 2023\20230418_1032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Заведующий\Desktop\конкурс 2023\20230418_1033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88640"/>
            <a:ext cx="41827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81" y="3405576"/>
            <a:ext cx="41338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405577"/>
            <a:ext cx="420702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725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43" y="332656"/>
            <a:ext cx="42370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66456"/>
            <a:ext cx="410368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42" y="3717032"/>
            <a:ext cx="4142449" cy="28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3717032"/>
            <a:ext cx="4103687" cy="273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3150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36912"/>
            <a:ext cx="8424936" cy="3672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/>
              <a:t>Наша идея  воплощена в жизнь и приносит положительные результаты:</a:t>
            </a:r>
          </a:p>
          <a:p>
            <a:pPr algn="just"/>
            <a:r>
              <a:rPr lang="ru-RU"/>
              <a:t>	Отсутствуют дорожно транспортные происшествия с участием воспитанников.</a:t>
            </a:r>
          </a:p>
          <a:p>
            <a:pPr algn="just"/>
            <a:r>
              <a:rPr lang="ru-RU"/>
              <a:t>	Все воспитанники старшего дошкольного возраста знают  правила дорожного движения.</a:t>
            </a:r>
          </a:p>
          <a:p>
            <a:pPr algn="just"/>
            <a:r>
              <a:rPr lang="ru-RU"/>
              <a:t>	 По разработанному плану проводится профилактическая работа с детьми.</a:t>
            </a:r>
          </a:p>
          <a:p>
            <a:pPr algn="just"/>
            <a:r>
              <a:rPr lang="ru-RU"/>
              <a:t>	 На площадке проводятся разнообразные мероприятия и тематические прогулки.</a:t>
            </a:r>
          </a:p>
          <a:p>
            <a:pPr algn="just"/>
            <a:r>
              <a:rPr lang="ru-RU"/>
              <a:t>	Сотрудники ГБДД проводят с детьми профилактические беседы.</a:t>
            </a:r>
          </a:p>
          <a:p>
            <a:endParaRPr lang="ru-RU"/>
          </a:p>
        </p:txBody>
      </p:sp>
      <p:pic>
        <p:nvPicPr>
          <p:cNvPr id="1027" name="Picture 3" descr="C:\Users\Заведующий\Desktop\Чирова 23\конкурс 2023\20230831_0940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88640"/>
            <a:ext cx="49685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806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    Цель:</a:t>
            </a:r>
            <a:r>
              <a:rPr lang="ru-RU" smtClean="0"/>
              <a:t> Создание доступных и качественных условий для физического и познавательного развития детей дошкольного возраста за счет создания  многофункциональной веранды на территории дошкольной образовательной организации.</a:t>
            </a:r>
          </a:p>
          <a:p>
            <a:pPr marL="0" indent="0" algn="just">
              <a:buNone/>
            </a:pPr>
            <a:r>
              <a:rPr lang="ru-RU" b="1" smtClean="0">
                <a:solidFill>
                  <a:srgbClr val="FF0000"/>
                </a:solidFill>
              </a:rPr>
              <a:t>    Задачи</a:t>
            </a:r>
            <a:r>
              <a:rPr lang="ru-RU" smtClean="0"/>
              <a:t>:</a:t>
            </a:r>
          </a:p>
          <a:p>
            <a:pPr algn="just"/>
            <a:r>
              <a:rPr lang="ru-RU" smtClean="0"/>
              <a:t>Установить </a:t>
            </a:r>
            <a:r>
              <a:rPr lang="ru-RU"/>
              <a:t>многофункциональную веранду на территории </a:t>
            </a:r>
            <a:r>
              <a:rPr lang="ru-RU" smtClean="0"/>
              <a:t>Муниципального </a:t>
            </a:r>
            <a:r>
              <a:rPr lang="ru-RU"/>
              <a:t>автономного дошкольного образовательного учреждения «Детский сад «Чебурашка» п. Алябьевский».</a:t>
            </a:r>
          </a:p>
          <a:p>
            <a:pPr algn="just"/>
            <a:r>
              <a:rPr lang="ru-RU" smtClean="0"/>
              <a:t> </a:t>
            </a:r>
            <a:r>
              <a:rPr lang="ru-RU"/>
              <a:t>Провести монтаж автогородка;</a:t>
            </a:r>
          </a:p>
          <a:p>
            <a:pPr algn="just"/>
            <a:r>
              <a:rPr lang="ru-RU" smtClean="0"/>
              <a:t> </a:t>
            </a:r>
            <a:r>
              <a:rPr lang="ru-RU"/>
              <a:t>Разработать  программы  по профилактике детского дорожно-транспортного травматизма для проведения занятий на веранде;</a:t>
            </a:r>
          </a:p>
          <a:p>
            <a:pPr algn="just"/>
            <a:endParaRPr lang="ru-RU" smtClean="0"/>
          </a:p>
          <a:p>
            <a:pPr algn="just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4368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Подготовка участка под строительство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ведующий\Desktop\конкурс 2023\20220811_1033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5472608" cy="28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ведующий\Desktop\конкурс 2023\20220906_161059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861048"/>
            <a:ext cx="5400600" cy="28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7301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Начало  строительства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050" name="Picture 2" descr="C:\Users\Заведующий\Desktop\конкурс 2023\20220916_0746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4615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аведующий\Desktop\конкурс 2023\20220916_1030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501008"/>
            <a:ext cx="44717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0141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ведующий\Desktop\конкурс 2023\20220919_0749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едующий\Desktop\конкурс 2023\20220923_0751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645024"/>
            <a:ext cx="46147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212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Общественная приемка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170" name="Picture 2" descr="C:\Users\Заведующий\Desktop\конкурс 2023\IMG-20220929-WA0012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844824"/>
            <a:ext cx="5976664" cy="43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1500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0000"/>
                </a:solidFill>
              </a:rPr>
              <a:t>Подготовка к открытию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4098" name="Picture 2" descr="C:\Users\Заведующий\Desktop\конкурс 2023\20221019_0743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4103439" cy="24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Заведующий\Desktop\конкурс 2023\20221019_07443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788" y="1196752"/>
            <a:ext cx="3822700" cy="28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Заведующий\Desktop\конкурс 2023\DSC_0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911" y="3284984"/>
            <a:ext cx="4898577" cy="32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861047"/>
            <a:ext cx="3960441" cy="26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19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8328"/>
            <a:ext cx="447484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mtClean="0"/>
              <a:t>                            </a:t>
            </a:r>
            <a:r>
              <a:rPr lang="ru-RU" sz="4000" b="1" smtClean="0">
                <a:solidFill>
                  <a:srgbClr val="FF0000"/>
                </a:solidFill>
              </a:rPr>
              <a:t>Открытие  «Безопасной веранды»</a:t>
            </a:r>
            <a:r>
              <a:rPr lang="ru-RU" sz="4000" b="1" smtClean="0"/>
              <a:t> </a:t>
            </a:r>
            <a:endParaRPr lang="ru-RU" sz="4000" b="1"/>
          </a:p>
        </p:txBody>
      </p:sp>
      <p:pic>
        <p:nvPicPr>
          <p:cNvPr id="8194" name="Picture 2" descr="C:\Users\Заведующий\Desktop\конкурс 2023\DSC_00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573016"/>
            <a:ext cx="3960440" cy="28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Заведующий\Desktop\конкурс 2023\DSC_00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3960440" cy="27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Заведующий\Desktop\конкурс 2023\DSC_00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247" y="3573016"/>
            <a:ext cx="4362183" cy="28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4508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Заведующий\Desktop\конкурс 2023\DSC_02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3822700" cy="2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Заведующий\Desktop\конкурс 2023\DSC_008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60648"/>
            <a:ext cx="46867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Заведующий\Desktop\конкурс 2023\DSC_0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252536" y="3573018"/>
            <a:ext cx="360040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Заведующий\Desktop\конкурс 2023\DSC_00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789040"/>
            <a:ext cx="5206155" cy="27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9270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/>
  <PresentationFormat>On-screen Show (4:3)</PresentationFormat>
  <Paragraphs>22</Paragraphs>
  <Slides>17</Slides>
  <Notes>0</Notes>
  <TotalTime>214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1">
      <vt:lpstr>Arial</vt:lpstr>
      <vt:lpstr>Candara</vt:lpstr>
      <vt:lpstr>Symbol</vt:lpstr>
      <vt:lpstr>Волна</vt:lpstr>
      <vt:lpstr>Успешный проект«Безопасная веранда»</vt:lpstr>
      <vt:lpstr>PowerPoint Presentation</vt:lpstr>
      <vt:lpstr>Подготовка участка под строительство</vt:lpstr>
      <vt:lpstr>Начало  строительства</vt:lpstr>
      <vt:lpstr>PowerPoint Presentation</vt:lpstr>
      <vt:lpstr>Общественная приемка</vt:lpstr>
      <vt:lpstr>Подготовка к открытию</vt:lpstr>
      <vt:lpstr>                            Открытие  «Безопасной веранды» </vt:lpstr>
      <vt:lpstr>PowerPoint Presentation</vt:lpstr>
      <vt:lpstr>Дополнительное оборудование</vt:lpstr>
      <vt:lpstr>PowerPoint Presentation</vt:lpstr>
      <vt:lpstr>PowerPoint Presentation</vt:lpstr>
      <vt:lpstr>Реализация проекта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Успешный проект «Безопасная веранда»</dc:title>
  <dc:creator>Заведующий</dc:creator>
  <cp:lastModifiedBy>Заведующий</cp:lastModifiedBy>
  <cp:revision>18</cp:revision>
  <dcterms:created xsi:type="dcterms:W3CDTF">2023-11-28T11:06:33Z</dcterms:created>
  <dcterms:modified xsi:type="dcterms:W3CDTF">2025-02-17T09:48:47Z</dcterms:modified>
</cp:coreProperties>
</file>