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67" r:id="rId14"/>
    <p:sldId id="266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5" r:id="rId23"/>
    <p:sldId id="278" r:id="rId24"/>
    <p:sldId id="280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Участие педагогического коллектива и воспитанников в конкурсах разного уровня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4142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во всероссийских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86" y="609600"/>
            <a:ext cx="2663828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86" y="609600"/>
            <a:ext cx="2682828" cy="3767138"/>
          </a:xfrm>
        </p:spPr>
      </p:pic>
    </p:spTree>
    <p:extLst>
      <p:ext uri="{BB962C8B-B14F-4D97-AF65-F5344CB8AC3E}">
        <p14:creationId xmlns:p14="http://schemas.microsoft.com/office/powerpoint/2010/main" val="221495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во всероссийских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73" y="609600"/>
            <a:ext cx="2678853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83" y="609600"/>
            <a:ext cx="2665034" cy="3767138"/>
          </a:xfrm>
        </p:spPr>
      </p:pic>
    </p:spTree>
    <p:extLst>
      <p:ext uri="{BB962C8B-B14F-4D97-AF65-F5344CB8AC3E}">
        <p14:creationId xmlns:p14="http://schemas.microsoft.com/office/powerpoint/2010/main" val="356698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во всероссийских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73" y="609600"/>
            <a:ext cx="2678853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99969"/>
            <a:ext cx="3657600" cy="2586399"/>
          </a:xfrm>
        </p:spPr>
      </p:pic>
    </p:spTree>
    <p:extLst>
      <p:ext uri="{BB962C8B-B14F-4D97-AF65-F5344CB8AC3E}">
        <p14:creationId xmlns:p14="http://schemas.microsoft.com/office/powerpoint/2010/main" val="317572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во всероссийских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10" y="609600"/>
            <a:ext cx="2664380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86" y="609600"/>
            <a:ext cx="2663828" cy="3767138"/>
          </a:xfrm>
        </p:spPr>
      </p:pic>
    </p:spTree>
    <p:extLst>
      <p:ext uri="{BB962C8B-B14F-4D97-AF65-F5344CB8AC3E}">
        <p14:creationId xmlns:p14="http://schemas.microsoft.com/office/powerpoint/2010/main" val="2252063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в региональных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1" y="609600"/>
            <a:ext cx="2664718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59" y="609600"/>
            <a:ext cx="2661681" cy="3767138"/>
          </a:xfrm>
        </p:spPr>
      </p:pic>
    </p:spTree>
    <p:extLst>
      <p:ext uri="{BB962C8B-B14F-4D97-AF65-F5344CB8AC3E}">
        <p14:creationId xmlns:p14="http://schemas.microsoft.com/office/powerpoint/2010/main" val="249376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в региональных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27" y="609600"/>
            <a:ext cx="2665346" cy="37671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27" y="609600"/>
            <a:ext cx="2665346" cy="3767138"/>
          </a:xfrm>
        </p:spPr>
      </p:pic>
    </p:spTree>
    <p:extLst>
      <p:ext uri="{BB962C8B-B14F-4D97-AF65-F5344CB8AC3E}">
        <p14:creationId xmlns:p14="http://schemas.microsoft.com/office/powerpoint/2010/main" val="3911797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в региональных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27" y="609600"/>
            <a:ext cx="2665346" cy="37671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27" y="609600"/>
            <a:ext cx="2665346" cy="3767138"/>
          </a:xfrm>
        </p:spPr>
      </p:pic>
    </p:spTree>
    <p:extLst>
      <p:ext uri="{BB962C8B-B14F-4D97-AF65-F5344CB8AC3E}">
        <p14:creationId xmlns:p14="http://schemas.microsoft.com/office/powerpoint/2010/main" val="130562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в муниципальных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8" y="609600"/>
            <a:ext cx="2717843" cy="376713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78" y="609600"/>
            <a:ext cx="2717843" cy="3767138"/>
          </a:xfrm>
        </p:spPr>
      </p:pic>
    </p:spTree>
    <p:extLst>
      <p:ext uri="{BB962C8B-B14F-4D97-AF65-F5344CB8AC3E}">
        <p14:creationId xmlns:p14="http://schemas.microsoft.com/office/powerpoint/2010/main" val="1084670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</a:t>
            </a:r>
            <a:r>
              <a:rPr lang="ru-RU" sz="3200" b="1" i="1" smtClean="0">
                <a:solidFill>
                  <a:srgbClr val="C00000"/>
                </a:solidFill>
                <a:latin typeface="+mn-lt"/>
              </a:rPr>
              <a:t>в муниципальных 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78" y="609600"/>
            <a:ext cx="2717843" cy="376713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8" y="609600"/>
            <a:ext cx="2717843" cy="3767138"/>
          </a:xfrm>
        </p:spPr>
      </p:pic>
    </p:spTree>
    <p:extLst>
      <p:ext uri="{BB962C8B-B14F-4D97-AF65-F5344CB8AC3E}">
        <p14:creationId xmlns:p14="http://schemas.microsoft.com/office/powerpoint/2010/main" val="2521582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</a:t>
            </a:r>
            <a:r>
              <a:rPr lang="ru-RU" sz="3200" b="1" i="1" smtClean="0">
                <a:solidFill>
                  <a:srgbClr val="C00000"/>
                </a:solidFill>
                <a:latin typeface="+mn-lt"/>
              </a:rPr>
              <a:t>в муниципальных 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1878" y="609600"/>
            <a:ext cx="2717843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8078" y="609600"/>
            <a:ext cx="2717843" cy="3767138"/>
          </a:xfrm>
        </p:spPr>
      </p:pic>
    </p:spTree>
    <p:extLst>
      <p:ext uri="{BB962C8B-B14F-4D97-AF65-F5344CB8AC3E}">
        <p14:creationId xmlns:p14="http://schemas.microsoft.com/office/powerpoint/2010/main" val="394345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педагогического коллектива в муниципальных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8" y="609600"/>
            <a:ext cx="2717843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78" y="609600"/>
            <a:ext cx="2717843" cy="3767138"/>
          </a:xfrm>
        </p:spPr>
      </p:pic>
    </p:spTree>
    <p:extLst>
      <p:ext uri="{BB962C8B-B14F-4D97-AF65-F5344CB8AC3E}">
        <p14:creationId xmlns:p14="http://schemas.microsoft.com/office/powerpoint/2010/main" val="368142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</a:t>
            </a:r>
            <a:r>
              <a:rPr lang="ru-RU" sz="3200" b="1" i="1" smtClean="0">
                <a:solidFill>
                  <a:srgbClr val="C00000"/>
                </a:solidFill>
                <a:latin typeface="+mn-lt"/>
              </a:rPr>
              <a:t>в муниципальных 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1878" y="609600"/>
            <a:ext cx="2717843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78" y="609600"/>
            <a:ext cx="2717843" cy="3767138"/>
          </a:xfrm>
        </p:spPr>
      </p:pic>
    </p:spTree>
    <p:extLst>
      <p:ext uri="{BB962C8B-B14F-4D97-AF65-F5344CB8AC3E}">
        <p14:creationId xmlns:p14="http://schemas.microsoft.com/office/powerpoint/2010/main" val="1456586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</a:t>
            </a:r>
            <a:r>
              <a:rPr lang="ru-RU" sz="3200" b="1" i="1" smtClean="0">
                <a:solidFill>
                  <a:srgbClr val="C00000"/>
                </a:solidFill>
                <a:latin typeface="+mn-lt"/>
              </a:rPr>
              <a:t>в муниципальных 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8" y="609600"/>
            <a:ext cx="2717843" cy="376713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78" y="609600"/>
            <a:ext cx="2717843" cy="3767138"/>
          </a:xfrm>
        </p:spPr>
      </p:pic>
    </p:spTree>
    <p:extLst>
      <p:ext uri="{BB962C8B-B14F-4D97-AF65-F5344CB8AC3E}">
        <p14:creationId xmlns:p14="http://schemas.microsoft.com/office/powerpoint/2010/main" val="3625713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</a:t>
            </a:r>
            <a:r>
              <a:rPr lang="ru-RU" sz="3200" b="1" i="1" smtClean="0">
                <a:solidFill>
                  <a:srgbClr val="C00000"/>
                </a:solidFill>
                <a:latin typeface="+mn-lt"/>
              </a:rPr>
              <a:t>в муниципальных 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8" y="609600"/>
            <a:ext cx="2717843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8078" y="609600"/>
            <a:ext cx="2717843" cy="3767138"/>
          </a:xfrm>
        </p:spPr>
      </p:pic>
    </p:spTree>
    <p:extLst>
      <p:ext uri="{BB962C8B-B14F-4D97-AF65-F5344CB8AC3E}">
        <p14:creationId xmlns:p14="http://schemas.microsoft.com/office/powerpoint/2010/main" val="2651982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</a:t>
            </a:r>
            <a:r>
              <a:rPr lang="ru-RU" sz="3200" b="1" i="1" smtClean="0">
                <a:solidFill>
                  <a:srgbClr val="C00000"/>
                </a:solidFill>
                <a:latin typeface="+mn-lt"/>
              </a:rPr>
              <a:t>в муниципальных 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1878" y="609600"/>
            <a:ext cx="2717843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8078" y="609600"/>
            <a:ext cx="2717843" cy="3767138"/>
          </a:xfrm>
        </p:spPr>
      </p:pic>
    </p:spTree>
    <p:extLst>
      <p:ext uri="{BB962C8B-B14F-4D97-AF65-F5344CB8AC3E}">
        <p14:creationId xmlns:p14="http://schemas.microsoft.com/office/powerpoint/2010/main" val="1323783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</a:t>
            </a:r>
            <a:r>
              <a:rPr lang="ru-RU" sz="3200" b="1" i="1" smtClean="0">
                <a:solidFill>
                  <a:srgbClr val="C00000"/>
                </a:solidFill>
                <a:latin typeface="+mn-lt"/>
              </a:rPr>
              <a:t>в муниципальных 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70" y="609600"/>
            <a:ext cx="2642259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78" y="609600"/>
            <a:ext cx="2717843" cy="3767138"/>
          </a:xfrm>
        </p:spPr>
      </p:pic>
    </p:spTree>
    <p:extLst>
      <p:ext uri="{BB962C8B-B14F-4D97-AF65-F5344CB8AC3E}">
        <p14:creationId xmlns:p14="http://schemas.microsoft.com/office/powerpoint/2010/main" val="1071134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</a:t>
            </a:r>
            <a:r>
              <a:rPr lang="ru-RU" sz="3200" b="1" i="1" smtClean="0">
                <a:solidFill>
                  <a:srgbClr val="C00000"/>
                </a:solidFill>
                <a:latin typeface="+mn-lt"/>
              </a:rPr>
              <a:t>в муниципальных 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8" y="609600"/>
            <a:ext cx="2717843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53" y="609600"/>
            <a:ext cx="2716293" cy="3767138"/>
          </a:xfrm>
        </p:spPr>
      </p:pic>
    </p:spTree>
    <p:extLst>
      <p:ext uri="{BB962C8B-B14F-4D97-AF65-F5344CB8AC3E}">
        <p14:creationId xmlns:p14="http://schemas.microsoft.com/office/powerpoint/2010/main" val="1408528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</a:t>
            </a:r>
            <a:r>
              <a:rPr lang="ru-RU" sz="3200" b="1" i="1" smtClean="0">
                <a:solidFill>
                  <a:srgbClr val="C00000"/>
                </a:solidFill>
                <a:latin typeface="+mn-lt"/>
              </a:rPr>
              <a:t>в муниципальных 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8" y="609600"/>
            <a:ext cx="2717843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8595" y="609600"/>
            <a:ext cx="2736809" cy="3767138"/>
          </a:xfrm>
        </p:spPr>
      </p:pic>
    </p:spTree>
    <p:extLst>
      <p:ext uri="{BB962C8B-B14F-4D97-AF65-F5344CB8AC3E}">
        <p14:creationId xmlns:p14="http://schemas.microsoft.com/office/powerpoint/2010/main" val="293834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педагогического коллектива в муниципальных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8" y="609600"/>
            <a:ext cx="2717843" cy="37671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78" y="609600"/>
            <a:ext cx="2717843" cy="3767138"/>
          </a:xfrm>
        </p:spPr>
      </p:pic>
    </p:spTree>
    <p:extLst>
      <p:ext uri="{BB962C8B-B14F-4D97-AF65-F5344CB8AC3E}">
        <p14:creationId xmlns:p14="http://schemas.microsoft.com/office/powerpoint/2010/main" val="185052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педагогического коллектива в муниципальных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8" y="609600"/>
            <a:ext cx="2717843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78" y="609600"/>
            <a:ext cx="2717843" cy="3767138"/>
          </a:xfrm>
        </p:spPr>
      </p:pic>
    </p:spTree>
    <p:extLst>
      <p:ext uri="{BB962C8B-B14F-4D97-AF65-F5344CB8AC3E}">
        <p14:creationId xmlns:p14="http://schemas.microsoft.com/office/powerpoint/2010/main" val="136865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педагогического коллектива в муниципальных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8" y="609600"/>
            <a:ext cx="2717843" cy="37671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78" y="609600"/>
            <a:ext cx="2717843" cy="3767138"/>
          </a:xfrm>
        </p:spPr>
      </p:pic>
    </p:spTree>
    <p:extLst>
      <p:ext uri="{BB962C8B-B14F-4D97-AF65-F5344CB8AC3E}">
        <p14:creationId xmlns:p14="http://schemas.microsoft.com/office/powerpoint/2010/main" val="234947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педагогического коллектива в муниципальных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8" y="609600"/>
            <a:ext cx="2717843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23" y="609600"/>
            <a:ext cx="2825353" cy="3767138"/>
          </a:xfrm>
        </p:spPr>
      </p:pic>
    </p:spTree>
    <p:extLst>
      <p:ext uri="{BB962C8B-B14F-4D97-AF65-F5344CB8AC3E}">
        <p14:creationId xmlns:p14="http://schemas.microsoft.com/office/powerpoint/2010/main" val="59474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педагогического коллектива в муниципальных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8" y="609600"/>
            <a:ext cx="2717843" cy="37671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78" y="609600"/>
            <a:ext cx="2717843" cy="3767138"/>
          </a:xfrm>
        </p:spPr>
      </p:pic>
    </p:spTree>
    <p:extLst>
      <p:ext uri="{BB962C8B-B14F-4D97-AF65-F5344CB8AC3E}">
        <p14:creationId xmlns:p14="http://schemas.microsoft.com/office/powerpoint/2010/main" val="409984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педагогического коллектива в муниципальных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8" y="609600"/>
            <a:ext cx="2717843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78" y="609600"/>
            <a:ext cx="2717843" cy="3767138"/>
          </a:xfrm>
        </p:spPr>
      </p:pic>
    </p:spTree>
    <p:extLst>
      <p:ext uri="{BB962C8B-B14F-4D97-AF65-F5344CB8AC3E}">
        <p14:creationId xmlns:p14="http://schemas.microsoft.com/office/powerpoint/2010/main" val="192388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Результативность участия воспитанников  во всероссийских конкурсах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1" y="609600"/>
            <a:ext cx="2664718" cy="3767138"/>
          </a:xfrm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73" y="609600"/>
            <a:ext cx="2678853" cy="3767138"/>
          </a:xfrm>
        </p:spPr>
      </p:pic>
    </p:spTree>
    <p:extLst>
      <p:ext uri="{BB962C8B-B14F-4D97-AF65-F5344CB8AC3E}">
        <p14:creationId xmlns:p14="http://schemas.microsoft.com/office/powerpoint/2010/main" val="450262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169</TotalTime>
  <Words>166</Words>
  <Application>Microsoft Office PowerPoint</Application>
  <PresentationFormat>Экран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NewsPrint</vt:lpstr>
      <vt:lpstr>Презентация PowerPoint</vt:lpstr>
      <vt:lpstr>Результативность участия педагогического коллектива в муниципальных конкурсах </vt:lpstr>
      <vt:lpstr>Результативность участия педагогического коллектива в муниципальных конкурсах </vt:lpstr>
      <vt:lpstr>Результативность участия педагогического коллектива в муниципальных конкурсах </vt:lpstr>
      <vt:lpstr>Результативность участия педагогического коллектива в муниципальных конкурсах </vt:lpstr>
      <vt:lpstr>Результативность участия педагогического коллектива в муниципальных конкурсах </vt:lpstr>
      <vt:lpstr>Результативность участия педагогического коллектива в муниципальных конкурсах </vt:lpstr>
      <vt:lpstr>Результативность участия педагогического коллектива в муниципальных конкурсах </vt:lpstr>
      <vt:lpstr>Результативность участия воспитанников  во всероссийских конкурсах </vt:lpstr>
      <vt:lpstr>Результативность участия воспитанников  во всероссийских конкурсах </vt:lpstr>
      <vt:lpstr>Результативность участия воспитанников  во всероссийских конкурсах </vt:lpstr>
      <vt:lpstr>Результативность участия воспитанников  во всероссийских конкурсах </vt:lpstr>
      <vt:lpstr>Результативность участия воспитанников  во всероссийских конкурсах </vt:lpstr>
      <vt:lpstr>Результативность участия воспитанников  в региональных конкурсах </vt:lpstr>
      <vt:lpstr>Результативность участия воспитанников  в региональных конкурсах </vt:lpstr>
      <vt:lpstr>Результативность участия воспитанников  в региональных конкурсах </vt:lpstr>
      <vt:lpstr>Результативность участия воспитанников  в муниципальных конкурсах </vt:lpstr>
      <vt:lpstr>Результативность участия воспитанников  в муниципальных конкурсах </vt:lpstr>
      <vt:lpstr>Результативность участия воспитанников  в муниципальных конкурсах </vt:lpstr>
      <vt:lpstr>Результативность участия воспитанников  в муниципальных конкурсах </vt:lpstr>
      <vt:lpstr>Результативность участия воспитанников  в муниципальных конкурсах </vt:lpstr>
      <vt:lpstr>Результативность участия воспитанников  в муниципальных конкурсах </vt:lpstr>
      <vt:lpstr>Результативность участия воспитанников  в муниципальных конкурсах </vt:lpstr>
      <vt:lpstr>Результативность участия воспитанников  в муниципальных конкурсах </vt:lpstr>
      <vt:lpstr>Результативность участия воспитанников  в муниципальных конкурсах </vt:lpstr>
      <vt:lpstr>Результативность участия воспитанников  в муниципальных конкурсах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Зам. заведующего</dc:creator>
  <cp:lastModifiedBy>Пользователь</cp:lastModifiedBy>
  <cp:revision>5</cp:revision>
  <dcterms:created xsi:type="dcterms:W3CDTF">2025-01-30T06:42:23Z</dcterms:created>
  <dcterms:modified xsi:type="dcterms:W3CDTF">2025-01-31T04:35:35Z</dcterms:modified>
</cp:coreProperties>
</file>