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1" r:id="rId2"/>
    <p:sldId id="260" r:id="rId3"/>
    <p:sldId id="259" r:id="rId4"/>
    <p:sldId id="274" r:id="rId5"/>
    <p:sldId id="266" r:id="rId6"/>
    <p:sldId id="282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800000"/>
    <a:srgbClr val="FF3300"/>
    <a:srgbClr val="660066"/>
    <a:srgbClr val="9900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A3D92-C7B6-4499-98CE-DD1B719CE20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2EF92-D4A9-4E60-AA3E-3D7DD04B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0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77D-2AA7-48CB-8857-FC3E19B8CFBE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77D-2AA7-48CB-8857-FC3E19B8CFBE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8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77D-2AA7-48CB-8857-FC3E19B8CFBE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1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77D-2AA7-48CB-8857-FC3E19B8CFBE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8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77D-2AA7-48CB-8857-FC3E19B8CFBE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9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77D-2AA7-48CB-8857-FC3E19B8CFBE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2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77D-2AA7-48CB-8857-FC3E19B8CFBE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3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77D-2AA7-48CB-8857-FC3E19B8CFBE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1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77D-2AA7-48CB-8857-FC3E19B8CFBE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0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77D-2AA7-48CB-8857-FC3E19B8CFBE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4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77D-2AA7-48CB-8857-FC3E19B8CFBE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3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B77D-2AA7-48CB-8857-FC3E19B8CFBE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1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6.wdp"/><Relationship Id="rId18" Type="http://schemas.openxmlformats.org/officeDocument/2006/relationships/image" Target="../media/image9.jpe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6.jpe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image" Target="../media/image5.jpeg"/><Relationship Id="rId19" Type="http://schemas.microsoft.com/office/2007/relationships/hdphoto" Target="../media/hdphoto9.wdp"/><Relationship Id="rId4" Type="http://schemas.openxmlformats.org/officeDocument/2006/relationships/image" Target="../media/image2.jpeg"/><Relationship Id="rId9" Type="http://schemas.microsoft.com/office/2007/relationships/hdphoto" Target="../media/hdphoto4.wdp"/><Relationship Id="rId14" Type="http://schemas.openxmlformats.org/officeDocument/2006/relationships/image" Target="../media/image7.jpeg"/><Relationship Id="rId2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12" Type="http://schemas.microsoft.com/office/2007/relationships/hdphoto" Target="../media/hdphoto1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microsoft.com/office/2007/relationships/hdphoto" Target="../media/hdphoto14.wdp"/><Relationship Id="rId4" Type="http://schemas.openxmlformats.org/officeDocument/2006/relationships/image" Target="../media/image12.jpeg"/><Relationship Id="rId9" Type="http://schemas.openxmlformats.org/officeDocument/2006/relationships/image" Target="../media/image15.jpeg"/><Relationship Id="rId14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microsoft.com/office/2007/relationships/hdphoto" Target="../media/hdphoto1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microsoft.com/office/2007/relationships/hdphoto" Target="../media/hdphoto1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hdphoto" Target="../media/hdphoto23.wdp"/><Relationship Id="rId3" Type="http://schemas.microsoft.com/office/2007/relationships/hdphoto" Target="../media/hdphoto1.wdp"/><Relationship Id="rId7" Type="http://schemas.microsoft.com/office/2007/relationships/hdphoto" Target="../media/hdphoto20.wdp"/><Relationship Id="rId12" Type="http://schemas.openxmlformats.org/officeDocument/2006/relationships/image" Target="../media/image27.jpeg"/><Relationship Id="rId17" Type="http://schemas.microsoft.com/office/2007/relationships/hdphoto" Target="../media/hdphoto25.wdp"/><Relationship Id="rId2" Type="http://schemas.openxmlformats.org/officeDocument/2006/relationships/image" Target="../media/image1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hdphoto" Target="../media/hdphoto22.wdp"/><Relationship Id="rId5" Type="http://schemas.microsoft.com/office/2007/relationships/hdphoto" Target="../media/hdphoto19.wdp"/><Relationship Id="rId15" Type="http://schemas.microsoft.com/office/2007/relationships/hdphoto" Target="../media/hdphoto24.wdp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microsoft.com/office/2007/relationships/hdphoto" Target="../media/hdphoto21.wdp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microsoft.com/office/2007/relationships/hdphoto" Target="../media/hdphoto30.wdp"/><Relationship Id="rId3" Type="http://schemas.microsoft.com/office/2007/relationships/hdphoto" Target="../media/hdphoto1.wdp"/><Relationship Id="rId7" Type="http://schemas.microsoft.com/office/2007/relationships/hdphoto" Target="../media/hdphoto27.wdp"/><Relationship Id="rId12" Type="http://schemas.openxmlformats.org/officeDocument/2006/relationships/image" Target="../media/image38.jpeg"/><Relationship Id="rId17" Type="http://schemas.microsoft.com/office/2007/relationships/hdphoto" Target="../media/hdphoto32.wdp"/><Relationship Id="rId2" Type="http://schemas.openxmlformats.org/officeDocument/2006/relationships/image" Target="../media/image1.pn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microsoft.com/office/2007/relationships/hdphoto" Target="../media/hdphoto29.wdp"/><Relationship Id="rId5" Type="http://schemas.microsoft.com/office/2007/relationships/hdphoto" Target="../media/hdphoto26.wdp"/><Relationship Id="rId15" Type="http://schemas.microsoft.com/office/2007/relationships/hdphoto" Target="../media/hdphoto31.wdp"/><Relationship Id="rId10" Type="http://schemas.openxmlformats.org/officeDocument/2006/relationships/image" Target="../media/image37.jpeg"/><Relationship Id="rId4" Type="http://schemas.openxmlformats.org/officeDocument/2006/relationships/image" Target="../media/image34.jpeg"/><Relationship Id="rId9" Type="http://schemas.microsoft.com/office/2007/relationships/hdphoto" Target="../media/hdphoto28.wdp"/><Relationship Id="rId1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310"/>
          </a:xfrm>
          <a:prstGeom prst="rect">
            <a:avLst/>
          </a:prstGeom>
          <a:noFill/>
          <a:ln w="28575" cmpd="thickThin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HOME\Desktop\РАБОТА\ЯСЛИ\ФОТО РАННИЙ ВОЗРАСТ\рппс\IMG-20231025-WA0016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1" y="117875"/>
            <a:ext cx="296557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рппс\IMG_20231026_074911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8" b="12733"/>
          <a:stretch/>
        </p:blipFill>
        <p:spPr bwMode="auto">
          <a:xfrm>
            <a:off x="4402977" y="5062399"/>
            <a:ext cx="1957745" cy="1364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HOME\Desktop\17090377354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4" y="2538269"/>
            <a:ext cx="2718607" cy="2038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OME\Desktop\РАЗНОВОЗР 24-25\ФОТО 2 мл\IMG_20240916_15562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45" y="5027497"/>
            <a:ext cx="1865644" cy="1399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esktop\РАЗНОВОЗР 24-25\ФОТО 2 мл\IMG_20240926_09513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769"/>
          <a:stretch/>
        </p:blipFill>
        <p:spPr bwMode="auto">
          <a:xfrm>
            <a:off x="6466630" y="4694865"/>
            <a:ext cx="2569866" cy="21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OME\Desktop\РАЗНОВОЗР 24-25\ФОТО 2 мл\IMG_20241022_09225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14" y="693938"/>
            <a:ext cx="2304256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66612" y="91185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РППС</a:t>
            </a:r>
            <a:endParaRPr lang="ru-RU" b="1" dirty="0"/>
          </a:p>
        </p:txBody>
      </p:sp>
      <p:pic>
        <p:nvPicPr>
          <p:cNvPr id="12" name="Picture 2" descr="C:\Users\HOME\Desktop\РАЗНОВОЗР 24-25\ФОТО 2 мл\IMG_20241029_1542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07" y="2602597"/>
            <a:ext cx="2742269" cy="205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OME\Desktop\РАБОТА\ПОДГ ГР 22-23\ФОТО ПОДГОТ ГР\1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74" y="117875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HOME\Desktop\РАБОТА\ПОДГ ГР 22-23\ФОТО ПОДГОТ ГР\21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24"/>
          <a:stretch/>
        </p:blipFill>
        <p:spPr bwMode="auto">
          <a:xfrm>
            <a:off x="395536" y="4652578"/>
            <a:ext cx="1865902" cy="230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G_20250123_094817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30" y="2644554"/>
            <a:ext cx="2630385" cy="197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1" y="-14310"/>
            <a:ext cx="9144000" cy="6872309"/>
          </a:xfrm>
          <a:prstGeom prst="rect">
            <a:avLst/>
          </a:prstGeom>
          <a:noFill/>
          <a:ln w="28575" cmpd="thickThin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OME\Desktop\РАБОТА\ПОДГ ГР 22-23\ФОТО ПОДГОТ ГР\IMG_20221103_154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19" y="2432"/>
            <a:ext cx="3091583" cy="231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РАБОТА\ПОДГ ГР 22-23\ФОТО ПОДГОТ ГР\IMG_20230110_1602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30" y="0"/>
            <a:ext cx="3210644" cy="24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РАБОТА\ПОДГ ГР 22-23\ФОТО ПОДГОТ ГР\IMG_20230119_0919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30" y="4519656"/>
            <a:ext cx="3140113" cy="23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OME\Desktop\РАБОТА\ПОДГ ГР 22-23\ФОТО ПОДГОТ ГР\IMG_20230202_0915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84" y="4537088"/>
            <a:ext cx="3094548" cy="23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HOME\Desktop\РАЗНОВОЗР 24-25\ФОТО 2 мл\IMG_20240912_0938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90" y="2467428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HOME\Desktop\РАЗНОВОЗР 24-25\ФОТО 2 мл\IMG_20241014_09412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81" y="2521077"/>
            <a:ext cx="2629831" cy="19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1776" y="79020"/>
            <a:ext cx="2000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Образовательная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  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0"/>
            <a:ext cx="9144000" cy="6872310"/>
          </a:xfrm>
          <a:prstGeom prst="rect">
            <a:avLst/>
          </a:prstGeom>
          <a:noFill/>
          <a:ln w="28575" cmpd="thickThin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OME\Desktop\РАБОТА\ПОДГ ГР 22-23\ФОТО ПОДГОТ ГР\1684496951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" y="865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РАБОТА\ПОДГ ГР 22-23\ФОТО ПОДГОТ ГР\D1sswIECO9U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/>
          <a:stretch/>
        </p:blipFill>
        <p:spPr bwMode="auto">
          <a:xfrm>
            <a:off x="4954895" y="4365104"/>
            <a:ext cx="4189105" cy="25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esktop\РАБОТА\ПОДГ ГР 22-23\ФОТО ПОДГОТ ГР\IMG_20221024_1002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" y="414908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ME\Desktop\РАБОТА\ПОДГ ГР 22-23\ФОТО ПОДГОТ ГР\IMG_20221111_155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93" y="8650"/>
            <a:ext cx="3120307" cy="23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ME\Desktop\РАБОТА\ЯСЛИ 23-24\ФОТО РАННИЙ ВОЗРАСТ\IMG_20231016_11344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16" y="2233114"/>
            <a:ext cx="3231176" cy="2423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0380" y="8650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        Проектная</a:t>
            </a:r>
            <a:endParaRPr lang="ru-RU" b="1" dirty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/>
              </a:rPr>
              <a:t>  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ru-RU" b="1" dirty="0">
                <a:solidFill>
                  <a:prstClr val="black"/>
                </a:solidFill>
                <a:latin typeface="Times New Roman"/>
              </a:rPr>
              <a:t>деятельность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99" y="-14310"/>
            <a:ext cx="9252520" cy="6872310"/>
          </a:xfrm>
          <a:prstGeom prst="rect">
            <a:avLst/>
          </a:prstGeom>
          <a:noFill/>
          <a:ln w="28575" cmpd="thickThin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OME\Desktop\РАБОТА\ПОДГ ГР 22-23\ФОТО ПОДГОТ ГР\IMG_20221021_1638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125"/>
          <a:stretch/>
        </p:blipFill>
        <p:spPr bwMode="auto">
          <a:xfrm>
            <a:off x="323528" y="4585905"/>
            <a:ext cx="2597275" cy="2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РАБОТА\ПОДГ ГР 22-23\ФОТО ПОДГОТ ГР\IMG_20221107_0924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52" y="81200"/>
            <a:ext cx="3085783" cy="23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esktop\РАБОТА\ПОДГ ГР 22-23\ФОТО ПОДГОТ ГР\IMG_20230330_16554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23751"/>
          <a:stretch/>
        </p:blipFill>
        <p:spPr bwMode="auto">
          <a:xfrm>
            <a:off x="6301905" y="4603392"/>
            <a:ext cx="2611254" cy="221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OME\Desktop\РАЗНОВОЗР 24-25\ФОТО 2 мл\IMG_20241121_0808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3" y="0"/>
            <a:ext cx="3194050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47084" y="0"/>
            <a:ext cx="186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«Современные 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  технологии»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C:\Users\Елена\Desktop\говорящая среда\фото\Кадр VID_20241023_092327 (00-00-26.967).jpg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86" r="9757"/>
          <a:stretch/>
        </p:blipFill>
        <p:spPr bwMode="auto">
          <a:xfrm>
            <a:off x="1763688" y="2571725"/>
            <a:ext cx="2916372" cy="1840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Елена\Desktop\говорящая среда\фото\1737471700349.jpg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" r="12563"/>
          <a:stretch/>
        </p:blipFill>
        <p:spPr bwMode="auto">
          <a:xfrm>
            <a:off x="4845215" y="2529229"/>
            <a:ext cx="2913380" cy="1883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User\Desktop\IMG_20250123_07523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76" y="5373216"/>
            <a:ext cx="3232448" cy="10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53" y="2510352"/>
            <a:ext cx="172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Дружный круг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5645" y="4427226"/>
            <a:ext cx="143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Загадка дня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12829" y="2398174"/>
            <a:ext cx="1231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9-экранка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436556"/>
            <a:ext cx="1169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prstClr val="black"/>
                </a:solidFill>
                <a:latin typeface="Times New Roman"/>
              </a:rPr>
              <a:t>Стендбук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1182" y="6412819"/>
            <a:ext cx="1761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Лента времени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89726"/>
            <a:ext cx="119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3 вопроса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87427" y="3938519"/>
            <a:ext cx="1481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Говорящая 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   доска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7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10"/>
            <a:ext cx="9144000" cy="6872310"/>
          </a:xfrm>
          <a:prstGeom prst="rect">
            <a:avLst/>
          </a:prstGeom>
          <a:noFill/>
          <a:ln w="28575" cmpd="thickThin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OME\Desktop\РАБОТА\ПОДГ ГР 22-23\ФОТО ПОДГОТ ГР\IMG_20230213_160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14929" cy="316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РАБОТА\ПОДГ ГР 22-23\ФОТО ПОДГОТ ГР\IMG_20230328_0725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7"/>
          <a:stretch/>
        </p:blipFill>
        <p:spPr bwMode="auto">
          <a:xfrm>
            <a:off x="5508104" y="342048"/>
            <a:ext cx="3381524" cy="29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esktop\РАБОТА\ПОДГ ГР 22-23\ФОТО ПОДГОТ ГР\IMG_20230524_174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3" y="4322943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HOME\Desktop\РАЗНОВОЗР 24-25\ФОТО 2 мл\IMG-20240928-WA004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5"/>
          <a:stretch/>
        </p:blipFill>
        <p:spPr bwMode="auto">
          <a:xfrm>
            <a:off x="4507973" y="4077072"/>
            <a:ext cx="4509461" cy="25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i="1" dirty="0">
                <a:solidFill>
                  <a:srgbClr val="0000CC"/>
                </a:solidFill>
              </a:rPr>
              <a:t>Транслирование опыта в </a:t>
            </a:r>
            <a:r>
              <a:rPr lang="ru-RU" sz="6000" b="1" i="1" dirty="0" smtClean="0">
                <a:solidFill>
                  <a:srgbClr val="0000CC"/>
                </a:solidFill>
              </a:rPr>
              <a:t>печатных изданиях и участие в конкурсах</a:t>
            </a:r>
            <a:endParaRPr lang="ru-RU" sz="6000" b="1" i="1" dirty="0">
              <a:solidFill>
                <a:srgbClr val="0000CC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7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86" y="50633"/>
            <a:ext cx="9144000" cy="6872310"/>
          </a:xfrm>
          <a:prstGeom prst="rect">
            <a:avLst/>
          </a:prstGeom>
          <a:noFill/>
          <a:ln w="28575" cmpd="thickThin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owsyannicowaaw.netfolio.ru/files/c4ed4088114b6bdf35c9001e4f049e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8" y="42103"/>
            <a:ext cx="1961205" cy="28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6405" y="2883200"/>
            <a:ext cx="2843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Конкурс на лучшую РППС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соответствии с требованиями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ДОУровень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 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внутри ОО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owsyannicowaaw.netfolio.ru/files/f61518ab-4410-4480-880c-c8e18bcf5c3b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493"/>
            <a:ext cx="2017392" cy="284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1552" y="2902575"/>
            <a:ext cx="228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"Есть идея!"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Уровень: 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Результат работы: 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 место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owsyannicowaaw.netfolio.ru/photo/6fe4def6-8ef5-4997-9546-deac968c0bf8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529"/>
            <a:ext cx="1993561" cy="28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76736" y="2871473"/>
            <a:ext cx="25574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"Открытое занятие"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Уровень: 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Результат работы: 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III место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s://owsyannicowaaw.netfolio.ru/files/31689aa50ff7ae40cfd137c22077dfea_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5" y="3954370"/>
            <a:ext cx="2611046" cy="19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3986" y="6001761"/>
            <a:ext cx="3731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РМО воспитателей ДОО Советского района "Профессиональная компетентность педагогов ДО в условиях реализации ФГОС ДО""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Форма представления: 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видеоконференция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https://owsyannicowaaw.netfolio.ru/files/b1848679fa03fde0ad5eb7e98eacf015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96" y="3857380"/>
            <a:ext cx="1941718" cy="28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esktop\ilovepdf_pages-to-jpg\5db44f4ff08e7a9d6a3121f2221cae28_page-000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56" y="3857380"/>
            <a:ext cx="1917147" cy="27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5db44f4ff08e7a9d6a3121f2221cae28_page-000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08" y="3857380"/>
            <a:ext cx="1917147" cy="27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2422</TotalTime>
  <Words>77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 FI</dc:creator>
  <cp:lastModifiedBy>Пользователь</cp:lastModifiedBy>
  <cp:revision>117</cp:revision>
  <dcterms:created xsi:type="dcterms:W3CDTF">2018-01-27T16:49:39Z</dcterms:created>
  <dcterms:modified xsi:type="dcterms:W3CDTF">2025-01-31T08:33:34Z</dcterms:modified>
</cp:coreProperties>
</file>