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9" r:id="rId4"/>
    <p:sldId id="277" r:id="rId5"/>
    <p:sldId id="285" r:id="rId6"/>
    <p:sldId id="290" r:id="rId7"/>
    <p:sldId id="302" r:id="rId8"/>
  </p:sldIdLst>
  <p:sldSz cx="12192000" cy="6858000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tags" Target="tags/tag1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1F334-7204-4502-91E0-F4403D4C7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45F392-03F5-45E1-90B6-81393EA0E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D3613-22F6-4294-AD69-DC673402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CE92-32C8-4F73-BDDD-7A40D203EAFA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C7FCDB-9237-4812-9629-EAD17625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0C8A7-C8BE-431E-A911-1FF1E85AE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EA9-C2F3-4D33-8356-66DA177E8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3002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146BC-94F4-4CA0-BE5B-3A7230E64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2FA1E3-D458-4A99-BBA2-3CD874313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50F561-9C1C-4162-8B9B-21A98C1CB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CE92-32C8-4F73-BDDD-7A40D203EAFA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E3BBCB-3449-4390-A008-DC4F3765B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7D1A7-07CA-41A5-B9D4-3774FC81D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A7EA9-C2F3-4D33-8356-66DA177E8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3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jpeg" /><Relationship Id="rId7" Type="http://schemas.openxmlformats.org/officeDocument/2006/relationships/image" Target="../media/image12.jpeg" /><Relationship Id="rId8" Type="http://schemas.openxmlformats.org/officeDocument/2006/relationships/image" Target="../media/image1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Relationship Id="rId6" Type="http://schemas.openxmlformats.org/officeDocument/2006/relationships/image" Target="../media/image17.jpeg" /><Relationship Id="rId7" Type="http://schemas.openxmlformats.org/officeDocument/2006/relationships/image" Target="../media/image1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Relationship Id="rId6" Type="http://schemas.openxmlformats.org/officeDocument/2006/relationships/image" Target="../media/image22.jpeg" /><Relationship Id="rId7" Type="http://schemas.openxmlformats.org/officeDocument/2006/relationships/image" Target="../media/image2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Relationship Id="rId6" Type="http://schemas.openxmlformats.org/officeDocument/2006/relationships/image" Target="../media/image27.jpeg" /><Relationship Id="rId7" Type="http://schemas.openxmlformats.org/officeDocument/2006/relationships/image" Target="../media/image28.jpeg" /><Relationship Id="rId8" Type="http://schemas.openxmlformats.org/officeDocument/2006/relationships/image" Target="../media/image2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30.jpeg" /><Relationship Id="rId4" Type="http://schemas.openxmlformats.org/officeDocument/2006/relationships/image" Target="../media/image31.png" /><Relationship Id="rId5" Type="http://schemas.openxmlformats.org/officeDocument/2006/relationships/image" Target="../media/image32.jpeg" /><Relationship Id="rId6" Type="http://schemas.openxmlformats.org/officeDocument/2006/relationships/image" Target="../media/image33.jpeg" /><Relationship Id="rId7" Type="http://schemas.openxmlformats.org/officeDocument/2006/relationships/image" Target="../media/image3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FE1980-B1BC-484A-BC0F-7755D498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5826C-4AA7-41AC-8A15-6AA473191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8"/>
          </a:xfrm>
        </p:spPr>
        <p:txBody>
          <a:bodyPr>
            <a:noAutofit/>
          </a:bodyPr>
          <a:lstStyle/>
          <a:p>
            <a:br>
              <a:rPr lang="ru-RU" sz="4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«Проектная деятельность </a:t>
            </a:r>
            <a:br>
              <a:rPr 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B5527F-B50D-418E-BC3C-6DDF5FE71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026" y="4079875"/>
            <a:ext cx="9957947" cy="1655762"/>
          </a:xfrm>
        </p:spPr>
        <p:txBody>
          <a:bodyPr>
            <a:norm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детском саду реализуются проекты разной направленности.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представлены несколько проектов.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778D3-B45B-42D8-B51A-AE8D5619AFDC}"/>
              </a:ext>
            </a:extLst>
          </p:cNvPr>
          <p:cNvSpPr txBox="1"/>
          <p:nvPr/>
        </p:nvSpPr>
        <p:spPr>
          <a:xfrm>
            <a:off x="2127739" y="295119"/>
            <a:ext cx="8387861" cy="635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56895" algn="ctr">
              <a:lnSpc>
                <a:spcPct val="115000"/>
              </a:lnSpc>
              <a:spcAft>
                <a:spcPct val="0"/>
              </a:spcAft>
            </a:pPr>
            <a:r>
              <a:rPr lang="ru-RU" sz="16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автономное дошкольное образовательное учреждение </a:t>
            </a:r>
            <a:endParaRPr lang="ru-RU" sz="1600">
              <a:effectLst/>
              <a:latin typeface="Times New Roman" pitchFamily="18" charset="0"/>
              <a:ea typeface="Times New Roman" panose="02020603050405020304" pitchFamily="18" charset="0"/>
            </a:endParaRPr>
          </a:p>
          <a:p>
            <a:pPr marR="556895" algn="ctr">
              <a:lnSpc>
                <a:spcPct val="115000"/>
              </a:lnSpc>
              <a:spcAft>
                <a:spcPct val="0"/>
              </a:spcAft>
            </a:pPr>
            <a:r>
              <a:rPr lang="ru-RU" sz="16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«Детский «Чебурашка» п. Алябьевский»</a:t>
            </a:r>
            <a:endParaRPr lang="ru-RU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2411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B5C592-07E4-4875-98E9-CB0AD8160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70673-FCBA-423E-A8C0-6FD202B14405}"/>
              </a:ext>
            </a:extLst>
          </p:cNvPr>
          <p:cNvSpPr txBox="1"/>
          <p:nvPr/>
        </p:nvSpPr>
        <p:spPr>
          <a:xfrm>
            <a:off x="505097" y="143695"/>
            <a:ext cx="11277600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 «Сдай батарейку-спаси ежика»</a:t>
            </a:r>
            <a:br>
              <a:rPr lang="ru-RU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реализации проекта:</a:t>
            </a:r>
            <a:r>
              <a:rPr lang="ru-RU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(Октябрь-декабрь)</a:t>
            </a:r>
            <a:br>
              <a: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дети средней группы, воспитатели, родители (законные представители). </a:t>
            </a:r>
            <a:br>
              <a: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Тип: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исследовательский, социально ориентированный</a:t>
            </a:r>
            <a:br>
              <a: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 проекта: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экологической культуры воспитанников и их родителей.</a:t>
            </a:r>
          </a:p>
          <a:p>
            <a:pPr>
              <a:spcAft>
                <a:spcPts val="80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</a:t>
            </a:r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«Сдай батарейку-спаси ежика» </a:t>
            </a: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участвовал в муниципальном конкурсе, где занял 1 место.</a:t>
            </a:r>
            <a:b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72" y="2076572"/>
            <a:ext cx="3144313" cy="24771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793" y="2279659"/>
            <a:ext cx="2843104" cy="2298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772" y="2076572"/>
            <a:ext cx="3060918" cy="2333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231055"/>
            <a:ext cx="3893371" cy="2692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8815" y="4410480"/>
            <a:ext cx="3511743" cy="2672235"/>
          </a:xfrm>
          <a:prstGeom prst="rect">
            <a:avLst/>
          </a:prstGeom>
        </p:spPr>
      </p:pic>
      <p:pic>
        <p:nvPicPr>
          <p:cNvPr id="1026" name="Picture 2" descr="https://ashupletsova.netfolio.ru/files/c1015f7222b4995a002a7429f960b0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3765" y="2197957"/>
            <a:ext cx="1942381" cy="26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3765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CD7BD5-A943-4C09-885C-C96AD298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07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DA058-7904-42FA-8A42-1786387BE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295" y="141484"/>
            <a:ext cx="10003469" cy="2244969"/>
          </a:xfrm>
        </p:spPr>
        <p:txBody>
          <a:bodyPr>
            <a:noAutofit/>
          </a:bodyPr>
          <a:lstStyle/>
          <a:p>
            <a:pPr indent="450215" algn="l">
              <a:lnSpc>
                <a:spcPct val="100000"/>
              </a:lnSpc>
              <a:spcAft>
                <a:spcPts val="800"/>
              </a:spcAft>
            </a:pPr>
            <a:r>
              <a:rPr lang="ru-RU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Проект «Лес и его обитатели»</a:t>
            </a:r>
            <a:br>
              <a:rPr lang="ru-RU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реализации проекта: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(Январь-май)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дети средней группы, воспитатели, родители (законные представители). 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познавательно –информационный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условия для развития познавательного интереса к  жизни леса и его обитателям.</a:t>
            </a:r>
            <a:b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Пособие «Чудо-дерево» созданное в рамках этого проекта, участвовало в муниципальном конкурсе «Есть идея», где заняло 1 место.</a:t>
            </a:r>
            <a:endParaRPr lang="ru-RU" sz="24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95" y="2527937"/>
            <a:ext cx="2445849" cy="18916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6612" y="3914774"/>
            <a:ext cx="2350881" cy="27400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706" y="2508875"/>
            <a:ext cx="1581118" cy="2113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3454" y="2511868"/>
            <a:ext cx="1481122" cy="21103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9662" y="2121414"/>
            <a:ext cx="2200891" cy="27334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057" y="4838699"/>
            <a:ext cx="4217469" cy="170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2345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40FC50-EA51-48DD-935F-EC3278103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B1A00-6055-477D-BD33-60C085563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431" y="228601"/>
            <a:ext cx="11998569" cy="1857408"/>
          </a:xfrm>
        </p:spPr>
        <p:txBody>
          <a:bodyPr>
            <a:normAutofit fontScale="90000"/>
          </a:bodyPr>
          <a:lstStyle/>
          <a:p>
            <a:pPr indent="450215" algn="l">
              <a:lnSpc>
                <a:spcPct val="100000"/>
              </a:lnSpc>
              <a:spcAft>
                <a:spcPts val="800"/>
              </a:spcAft>
            </a:pPr>
            <a:r>
              <a:rPr lang="ru-RU" sz="27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Проект «Мы за живую ель»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реализации проекта: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Октябрь-декабрь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дети старшей группы, воспитатели, родители (законные представители). 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поисковый познавательно – творческий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знания необходимости сохранить живую ель</a:t>
            </a:r>
            <a:b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15" y="1958478"/>
            <a:ext cx="1604640" cy="2139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972" y="1871041"/>
            <a:ext cx="2796788" cy="20994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CF5369-23C0-4A37-A565-0D7C16DE5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81" y="4247303"/>
            <a:ext cx="1958021" cy="26106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696" y="1678437"/>
            <a:ext cx="4987303" cy="2817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848" y="4448123"/>
            <a:ext cx="3045375" cy="228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7004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F7F8D3-8A7C-4EB9-B49F-28BDE5305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E0CFA-36BC-4CCC-8C9D-20091BCB6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108" y="123093"/>
            <a:ext cx="9531346" cy="1940599"/>
          </a:xfrm>
        </p:spPr>
        <p:txBody>
          <a:bodyPr>
            <a:noAutofit/>
          </a:bodyPr>
          <a:lstStyle/>
          <a:p>
            <a:pPr indent="450215" algn="l">
              <a:lnSpc>
                <a:spcPct val="100000"/>
              </a:lnSpc>
              <a:spcAft>
                <a:spcPts val="800"/>
              </a:spcAft>
            </a:pPr>
            <a:r>
              <a:rPr lang="ru-RU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Проект «Коты, кошки, котята»</a:t>
            </a:r>
            <a:br>
              <a:rPr lang="ru-RU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реализации проекта: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Январь-май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дети старшей группы, воспитатели, родители (законные представители). 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познавательный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разностороннего представления о домашнем питомце – кошке.</a:t>
            </a:r>
            <a:br>
              <a:rPr lang="ru-RU" sz="180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17836E-ADB3-456E-813B-3934EA7E0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95" y="1877590"/>
            <a:ext cx="4610117" cy="25832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833358-0823-413A-9258-F94F7D4404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911" r="18887"/>
          <a:stretch>
            <a:fillRect/>
          </a:stretch>
        </p:blipFill>
        <p:spPr>
          <a:xfrm>
            <a:off x="483039" y="1892397"/>
            <a:ext cx="3157783" cy="18920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BF64A9-EC9D-4166-9C8C-DE4F98137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446" y="4681057"/>
            <a:ext cx="3891569" cy="17514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E6D1FF-1409-4FD3-B4D0-A91A57DE8F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485" r="15443" b="21694"/>
          <a:stretch>
            <a:fillRect/>
          </a:stretch>
        </p:blipFill>
        <p:spPr>
          <a:xfrm>
            <a:off x="6096000" y="4646886"/>
            <a:ext cx="3891093" cy="18517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62B197-8766-422E-82E7-F9460ABEA1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0175" y="2303697"/>
            <a:ext cx="2960866" cy="215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701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825C3A-28BD-405A-A745-7D130F1EB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E6B67-D2F0-471C-A75C-2D96F5D73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82" y="169071"/>
            <a:ext cx="11447585" cy="2322459"/>
          </a:xfrm>
        </p:spPr>
        <p:txBody>
          <a:bodyPr>
            <a:noAutofit/>
          </a:bodyPr>
          <a:lstStyle/>
          <a:p>
            <a:pPr indent="450215" algn="l"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«Экоград»</a:t>
            </a:r>
            <a:br>
              <a:rPr lang="ru-RU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реализации проекта: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Сентябрь-Январь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дети подготовительной группы, воспитатели, родители (законные представители). 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основ экологической культуры детей</a:t>
            </a:r>
            <a:br>
              <a:rPr lang="ru-RU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196215-8587-43A7-9B4B-D2FF9F3D9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28" y="1786098"/>
            <a:ext cx="3525007" cy="26420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F4EB38-4ABE-467D-B0C6-94F6B1355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247" y="4704802"/>
            <a:ext cx="2380969" cy="19516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3B2B7E-A799-405F-B5F8-ECF7144D5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7569" y="1786098"/>
            <a:ext cx="2956817" cy="22191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843A85-54E5-473D-B392-AB86291417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643" y="1956722"/>
            <a:ext cx="2956817" cy="22191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0650BE-DB7D-4E66-9D55-69B34131DC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2973" y="4572014"/>
            <a:ext cx="2795508" cy="20966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DCEFE5-AB22-4D10-8368-407AAEF2C8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5800" y="4573285"/>
            <a:ext cx="3680179" cy="207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6149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8C1C9F-E96C-414C-83F5-86C128DDC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20C1B-5103-4DB1-AB92-A9587969F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277" y="1"/>
            <a:ext cx="11623431" cy="2097248"/>
          </a:xfrm>
        </p:spPr>
        <p:txBody>
          <a:bodyPr>
            <a:normAutofit/>
          </a:bodyPr>
          <a:lstStyle/>
          <a:p>
            <a:pPr indent="450215" algn="l">
              <a:lnSpc>
                <a:spcPct val="107000"/>
              </a:lnSpc>
              <a:spcAft>
                <a:spcPts val="800"/>
              </a:spcAft>
            </a:pPr>
            <a:r>
              <a:rPr lang="ru-RU" sz="31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ru-RU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«Кладовая природы»</a:t>
            </a:r>
            <a:br>
              <a:rPr lang="ru-RU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реализации проекта: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Февраль-май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дети подготовительной группы, воспитатели, родители (законные представители). 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познавательно-исследовательский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 развития познавательного интереса и творческих способностей  детей.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A5126E-3F63-415E-A31E-AA5EFFACF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08" y="1879133"/>
            <a:ext cx="2090756" cy="27905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B54B6A-83AC-498F-9403-0BC1AB014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50" y="2567031"/>
            <a:ext cx="226075" cy="2796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695483-21D2-426E-B391-8DD442CFB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755" y="2258912"/>
            <a:ext cx="3919974" cy="22019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2BFA68-E643-4A09-BDC4-4D3B37AE3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638" y="4890013"/>
            <a:ext cx="4016509" cy="18077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977A71-3F11-4BCB-9A37-50604C7DC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4251" y="2133797"/>
            <a:ext cx="3397055" cy="25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3332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12</Paragraphs>
  <Slides>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2">
      <vt:lpstr>Arial</vt:lpstr>
      <vt:lpstr>Calibri Light</vt:lpstr>
      <vt:lpstr>Calibri</vt:lpstr>
      <vt:lpstr>Times New Roman</vt:lpstr>
      <vt:lpstr>Тема Office</vt:lpstr>
      <vt:lpstr>«Проектная деятельность в детском саду»</vt:lpstr>
      <vt:lpstr>PowerPoint Presentation</vt:lpstr>
      <vt:lpstr>                            Проект «Лес и его обитатели»Сроки реализации проекта: (Январь-май)Участники проекта: дети средней группы, воспитатели, родители (законные представители). Тип: познавательно –информационныйЦель: создание условия для развития познавательного интереса к  жизни леса и его обитателям.Пособие «Чудо-дерево» созданное в рамках этого проекта, участвовало в муниципальном конкурсе «Есть идея», где заняло 1 место.</vt:lpstr>
      <vt:lpstr>                              Проект «Мы за живую ель»Сроки реализации проекта: Октябрь-декабрьУчастники проекта: дети старшей группы, воспитатели, родители (законные представители). Тип: поисковый познавательно – творческийЦель: формирование знания необходимости сохранить живую ель</vt:lpstr>
      <vt:lpstr>                           Проект «Коты, кошки, котята»Сроки реализации проекта: Январь-майУчастники проекта: дети старшей группы, воспитатели, родители (законные представители). Тип: познавательныйЦель: формирование разностороннего представления о домашнем питомце – кошке.</vt:lpstr>
      <vt:lpstr>                                    Проект «Экоград»Сроки реализации проекта: Сентябрь-ЯнварьУчастники проекта: дети подготовительной группы, воспитатели, родители (законные представители). Тип: познавательно-творческийЦель: Формирование основ экологической культуры детей </vt:lpstr>
      <vt:lpstr>                            Проект «Кладовая природы»Сроки реализации проекта: Февраль-майУчастники проекта: дети подготовительной группы, воспитатели, родители (законные представители). Тип: познавательно-исследовательскийЦель: создание условий для  развития познавательного интереса и творческих способностей  детей.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Программа  «Формирование познавательного интереса к живой природе у детей среднего и старшего возраста посредством проектной технологии»</dc:title>
  <dc:creator>Анна</dc:creator>
  <cp:lastModifiedBy>Анна</cp:lastModifiedBy>
  <cp:revision>16</cp:revision>
  <dcterms:created xsi:type="dcterms:W3CDTF">2022-09-21T14:37:42Z</dcterms:created>
  <dcterms:modified xsi:type="dcterms:W3CDTF">2025-02-17T04:33:48Z</dcterms:modified>
</cp:coreProperties>
</file>