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307" r:id="rId3"/>
    <p:sldId id="314" r:id="rId4"/>
    <p:sldId id="308" r:id="rId5"/>
    <p:sldId id="312" r:id="rId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9FDF4C-BA52-44C6-AB71-306E23602B20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B80BCA-5666-4F66-9686-8A7EF3C53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77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88D2-E354-4CF6-BA89-27CC8E8EA9E7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7E16-85C6-41A7-9FD6-A095F4C37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0AD5-B9BC-41C3-BE11-0FCCA6A5AC2A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069B-F25C-413A-9F80-D6FF844EC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3D1F-AF21-4054-B2CD-9BD71755AD08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48F5-A682-4D68-8A27-07D619D06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4CB2-6CA1-424F-978B-E303EAEF4573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4281-96B9-4990-9AD9-EDEE91BE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A439-2EFD-406E-B89B-E7C4A669BE38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26AC-9902-4A83-BC83-764C9703C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129C-90D9-4F03-B7AD-FC7A9E95C6C3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1E24-694D-44AB-8379-A25608362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1F45-31B2-48B6-BD30-5A2AAD9BACE6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4B29-A7D9-4EFA-8EB6-76B0CD221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94AB-5BF4-4768-B8EA-2B157353E92A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D47C-E386-40E2-8934-A0EB68001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971D-7C11-40BE-9911-1BDC3685FB81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9945-350D-4AC6-B72B-21D31C230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C0BC-572E-4192-A077-3A25C4E5C1CC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DAAC-2E06-4077-8C45-8BC3C3EF4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563E-C330-4C85-A661-597583394082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93AD-6498-4F3A-A531-FAEFB9FE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72108-19A1-4CFD-BA4F-01776AE0A075}" type="datetimeFigureOut">
              <a:rPr lang="ru-RU"/>
              <a:pPr>
                <a:defRPr/>
              </a:pPr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8534F-8321-40F3-AE5E-D8967C4E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17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1700" dirty="0" smtClean="0">
                <a:ea typeface="Calibri" pitchFamily="34" charset="0"/>
                <a:cs typeface="Times New Roman" pitchFamily="18" charset="0"/>
              </a:rPr>
            </a:br>
            <a: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«Чебурашка» п. </a:t>
            </a:r>
            <a:r>
              <a:rPr lang="ru-RU" sz="1700" b="1" i="1" dirty="0" err="1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Алябьевский</a:t>
            </a:r>
            <a: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b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700" b="1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700" b="1" i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b="1" i="1" u="sng" dirty="0" smtClean="0"/>
              <a:t>Семейный клуб «Радость общения» для детей и родителей раннего возраста, не посещающих ДОУ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 flipV="1">
            <a:off x="3348038" y="4638159"/>
            <a:ext cx="518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668033" cy="696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Семинары – практикумы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755461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1124744"/>
            <a:ext cx="3267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5306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61" y="3645024"/>
            <a:ext cx="3473201" cy="26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48680"/>
            <a:ext cx="3553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0466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Совместные игровые занятия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7482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791985" cy="23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0" y="3645023"/>
            <a:ext cx="3394576" cy="25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13903"/>
            <a:ext cx="3791985" cy="26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Мастер –классы 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736304" cy="36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32" y="2060848"/>
            <a:ext cx="2876922" cy="38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78" y="1196752"/>
            <a:ext cx="281060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99593" y="188641"/>
            <a:ext cx="7488832" cy="432047"/>
          </a:xfrm>
        </p:spPr>
        <p:txBody>
          <a:bodyPr/>
          <a:lstStyle/>
          <a:p>
            <a:r>
              <a:rPr lang="ru-RU" sz="2400" dirty="0" smtClean="0"/>
              <a:t>Тренинги 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78"/>
            <a:ext cx="4123810" cy="30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8" y="620688"/>
            <a:ext cx="38369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79" y="3511912"/>
            <a:ext cx="4248472" cy="31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35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автономное дошкольное образовательное учреждение  «Детский «Чебурашка» п. Алябьевский»  </vt:lpstr>
      <vt:lpstr>Семинары – практикумы </vt:lpstr>
      <vt:lpstr>Презентация PowerPoint</vt:lpstr>
      <vt:lpstr>Мастер –классы </vt:lpstr>
      <vt:lpstr>Тренинги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Наталья</cp:lastModifiedBy>
  <cp:revision>86</cp:revision>
  <cp:lastPrinted>2018-04-09T10:42:46Z</cp:lastPrinted>
  <dcterms:created xsi:type="dcterms:W3CDTF">2015-01-15T12:03:38Z</dcterms:created>
  <dcterms:modified xsi:type="dcterms:W3CDTF">2025-02-03T06:11:31Z</dcterms:modified>
</cp:coreProperties>
</file>