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11" r:id="rId1"/>
  </p:sldMasterIdLst>
  <p:sldIdLst>
    <p:sldId id="256" r:id="rId2"/>
    <p:sldId id="270" r:id="rId3"/>
    <p:sldId id="269" r:id="rId4"/>
    <p:sldId id="271" r:id="rId5"/>
    <p:sldId id="268" r:id="rId6"/>
    <p:sldId id="258" r:id="rId7"/>
    <p:sldId id="260" r:id="rId8"/>
    <p:sldId id="257" r:id="rId9"/>
    <p:sldId id="264" r:id="rId10"/>
    <p:sldId id="261" r:id="rId11"/>
    <p:sldId id="262" r:id="rId12"/>
    <p:sldId id="263" r:id="rId13"/>
    <p:sldId id="266" r:id="rId14"/>
    <p:sldId id="265" r:id="rId15"/>
    <p:sldId id="267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4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tags" Target="tags/tag1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slide" Target="slides/slide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463B-77D4-4547-B2AA-BBFD54A6293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9DBC0-C583-4EDF-A2C1-F73EB18275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7463B-77D4-4547-B2AA-BBFD54A6293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9DBC0-C583-4EDF-A2C1-F73EB18275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67463B-77D4-4547-B2AA-BBFD54A6293A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59DBC0-C583-4EDF-A2C1-F73EB18275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8" r:id="rId2"/>
  </p:sldLayoutIdLst>
  <p:transition/>
  <p:timing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jpeg" /><Relationship Id="rId3" Type="http://schemas.microsoft.com/office/2007/relationships/hdphoto" Target="../media/image34.wdp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jpeg" /><Relationship Id="rId3" Type="http://schemas.microsoft.com/office/2007/relationships/hdphoto" Target="../media/image38.wdp" /><Relationship Id="rId4" Type="http://schemas.openxmlformats.org/officeDocument/2006/relationships/image" Target="../media/image39.jpeg" /><Relationship Id="rId5" Type="http://schemas.microsoft.com/office/2007/relationships/hdphoto" Target="../media/image40.wdp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1.jpeg" /><Relationship Id="rId3" Type="http://schemas.microsoft.com/office/2007/relationships/hdphoto" Target="../media/image42.wdp" /><Relationship Id="rId4" Type="http://schemas.openxmlformats.org/officeDocument/2006/relationships/image" Target="../media/image43.jpeg" /><Relationship Id="rId5" Type="http://schemas.openxmlformats.org/officeDocument/2006/relationships/image" Target="../media/image44.jpeg" /><Relationship Id="rId6" Type="http://schemas.openxmlformats.org/officeDocument/2006/relationships/image" Target="../media/image45.jpeg" /><Relationship Id="rId7" Type="http://schemas.openxmlformats.org/officeDocument/2006/relationships/image" Target="../media/image4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jpeg" /><Relationship Id="rId3" Type="http://schemas.microsoft.com/office/2007/relationships/hdphoto" Target="../media/image48.wdp" /><Relationship Id="rId4" Type="http://schemas.openxmlformats.org/officeDocument/2006/relationships/image" Target="../media/image49.jpeg" /><Relationship Id="rId5" Type="http://schemas.microsoft.com/office/2007/relationships/hdphoto" Target="../media/image50.wdp" /><Relationship Id="rId6" Type="http://schemas.openxmlformats.org/officeDocument/2006/relationships/image" Target="../media/image51.jpeg" /><Relationship Id="rId7" Type="http://schemas.microsoft.com/office/2007/relationships/hdphoto" Target="../media/image52.wdp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3.jpeg" /><Relationship Id="rId3" Type="http://schemas.microsoft.com/office/2007/relationships/hdphoto" Target="../media/image54.wdp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microsoft.com/office/2007/relationships/hdphoto" Target="../media/image3.wdp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microsoft.com/office/2007/relationships/hdphoto" Target="../media/image5.wdp" /><Relationship Id="rId4" Type="http://schemas.openxmlformats.org/officeDocument/2006/relationships/image" Target="../media/image6.jpeg" /><Relationship Id="rId5" Type="http://schemas.microsoft.com/office/2007/relationships/hdphoto" Target="../media/image7.wdp" /><Relationship Id="rId6" Type="http://schemas.openxmlformats.org/officeDocument/2006/relationships/image" Target="../media/image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microsoft.com/office/2007/relationships/hdphoto" Target="../media/image19.wdp" /><Relationship Id="rId6" Type="http://schemas.openxmlformats.org/officeDocument/2006/relationships/image" Target="../media/image20.jpeg" /><Relationship Id="rId7" Type="http://schemas.microsoft.com/office/2007/relationships/hdphoto" Target="../media/image21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jpeg" /><Relationship Id="rId3" Type="http://schemas.microsoft.com/office/2007/relationships/hdphoto" Target="../media/image29.wdp" /><Relationship Id="rId4" Type="http://schemas.openxmlformats.org/officeDocument/2006/relationships/image" Target="../media/image30.jpeg" /><Relationship Id="rId5" Type="http://schemas.microsoft.com/office/2007/relationships/hdphoto" Target="../media/image31.wdp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C7FF9A79-1D43-4CFD-A239-DAD0853784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29581" y="1048153"/>
            <a:ext cx="10602617" cy="530961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6900" b="1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6900" b="1" smtClean="0">
                <a:solidFill>
                  <a:srgbClr val="C00000"/>
                </a:solidFill>
              </a:rPr>
              <a:t>«</a:t>
            </a:r>
            <a:r>
              <a:rPr lang="ru-RU" sz="6900" b="1">
                <a:solidFill>
                  <a:srgbClr val="C00000"/>
                </a:solidFill>
              </a:rPr>
              <a:t>Развитие </a:t>
            </a:r>
            <a:endParaRPr lang="ru-RU" sz="6900" b="1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6900" b="1" smtClean="0">
                <a:solidFill>
                  <a:srgbClr val="C00000"/>
                </a:solidFill>
              </a:rPr>
              <a:t>субъектной </a:t>
            </a:r>
            <a:r>
              <a:rPr lang="ru-RU" sz="6900" b="1">
                <a:solidFill>
                  <a:srgbClr val="C00000"/>
                </a:solidFill>
              </a:rPr>
              <a:t>позиции </a:t>
            </a:r>
            <a:endParaRPr lang="ru-RU" sz="6900" b="1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6900" b="1">
                <a:solidFill>
                  <a:srgbClr val="C00000"/>
                </a:solidFill>
              </a:rPr>
              <a:t>д</a:t>
            </a:r>
            <a:r>
              <a:rPr lang="ru-RU" sz="6900" b="1" smtClean="0">
                <a:solidFill>
                  <a:srgbClr val="C00000"/>
                </a:solidFill>
              </a:rPr>
              <a:t>етей»</a:t>
            </a:r>
            <a:endParaRPr lang="ru-RU" sz="6900" b="1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1300" b="1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300" b="1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1800" b="1" smtClean="0">
                <a:solidFill>
                  <a:schemeClr val="tx1"/>
                </a:solidFill>
              </a:rPr>
              <a:t>                                                                                                         </a:t>
            </a:r>
          </a:p>
          <a:p>
            <a:pPr marL="0" indent="0" algn="ctr">
              <a:buNone/>
            </a:pPr>
            <a:endParaRPr lang="ru-RU" sz="1800" b="1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br>
              <a:rPr lang="ru-RU" sz="1300" b="1">
                <a:solidFill>
                  <a:schemeClr val="tx1"/>
                </a:solidFill>
              </a:rPr>
            </a:br>
            <a:endParaRPr lang="ru-RU" sz="1300" b="1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ru-RU" sz="1800" b="1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>
                <a:solidFill>
                  <a:schemeClr val="tx1"/>
                </a:solidFill>
              </a:rPr>
              <a:t>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8214678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D3315983-BF29-4610-B152-0D6ED9484F7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1" b="23071"/>
          <a:stretch>
            <a:fillRect/>
          </a:stretch>
        </p:blipFill>
        <p:spPr>
          <a:xfrm rot="5400000">
            <a:off x="2656524" y="209766"/>
            <a:ext cx="5541803" cy="6803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190944" y="2173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>
                <a:solidFill>
                  <a:srgbClr val="000066"/>
                </a:solidFill>
              </a:rPr>
              <a:t>«МАД- бординг»</a:t>
            </a:r>
            <a:endParaRPr lang="ru-RU" sz="105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2222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CD32D30-6BFE-4530-A8F7-F4D02F0A197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28" b="15516"/>
          <a:stretch>
            <a:fillRect/>
          </a:stretch>
        </p:blipFill>
        <p:spPr>
          <a:xfrm>
            <a:off x="7330966" y="266535"/>
            <a:ext cx="4417373" cy="6335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F229343-D565-4C07-B90D-9CE2CA553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9" y="611003"/>
            <a:ext cx="5775943" cy="259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CA72F6F-E506-4811-91B3-B59FFDAF9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9" b="23000"/>
          <a:stretch>
            <a:fillRect/>
          </a:stretch>
        </p:blipFill>
        <p:spPr>
          <a:xfrm>
            <a:off x="1508913" y="3355343"/>
            <a:ext cx="4277660" cy="346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049728" y="66480"/>
            <a:ext cx="2307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>
                <a:solidFill>
                  <a:srgbClr val="000066"/>
                </a:solidFill>
              </a:rPr>
              <a:t>«Утренний круг»</a:t>
            </a:r>
            <a:endParaRPr lang="ru-RU" sz="11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5004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ACC407A-C566-4027-AFB9-20A45A373EF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1" y="1510269"/>
            <a:ext cx="6521143" cy="3401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0A2CF07-DD59-494A-95EE-97373C062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2760"/>
          <a:stretch>
            <a:fillRect/>
          </a:stretch>
        </p:blipFill>
        <p:spPr>
          <a:xfrm>
            <a:off x="7472855" y="507859"/>
            <a:ext cx="4079393" cy="6095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803330" y="138527"/>
            <a:ext cx="2924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>
                <a:solidFill>
                  <a:srgbClr val="000066"/>
                </a:solidFill>
              </a:rPr>
              <a:t>«Любопытная ромашка»</a:t>
            </a:r>
            <a:endParaRPr lang="ru-RU" sz="105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1851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EFA021C-E03B-44C6-83DC-F46A0DCA1C6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37" r="32131" b="17998"/>
          <a:stretch>
            <a:fillRect/>
          </a:stretch>
        </p:blipFill>
        <p:spPr>
          <a:xfrm rot="16200000">
            <a:off x="744557" y="768674"/>
            <a:ext cx="3186433" cy="2989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B1F01A-B985-4F2F-B909-8627CF1A6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1" b="20860"/>
          <a:stretch>
            <a:fillRect/>
          </a:stretch>
        </p:blipFill>
        <p:spPr>
          <a:xfrm>
            <a:off x="4358061" y="670200"/>
            <a:ext cx="3036785" cy="315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155B415-B1B3-4820-AF2A-29BD139CE1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4" r="6671" b="7599"/>
          <a:stretch>
            <a:fillRect/>
          </a:stretch>
        </p:blipFill>
        <p:spPr>
          <a:xfrm>
            <a:off x="8014298" y="670200"/>
            <a:ext cx="2195305" cy="3196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F0A3801-9D84-4500-A5DD-3E7592C0F6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3" r="13273" b="8606"/>
          <a:stretch>
            <a:fillRect/>
          </a:stretch>
        </p:blipFill>
        <p:spPr>
          <a:xfrm rot="16200000">
            <a:off x="2368559" y="2074599"/>
            <a:ext cx="2455064" cy="6609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C1D5B39-4D7F-4E97-9230-38DC4E4B80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" t="6335" b="18088"/>
          <a:stretch>
            <a:fillRect/>
          </a:stretch>
        </p:blipFill>
        <p:spPr>
          <a:xfrm>
            <a:off x="7394846" y="4118412"/>
            <a:ext cx="4071402" cy="248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358061" y="167362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>
                <a:solidFill>
                  <a:srgbClr val="000066"/>
                </a:solidFill>
              </a:rPr>
              <a:t>«Коллекционирование»</a:t>
            </a:r>
            <a:endParaRPr lang="ru-RU" sz="105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4842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0AE0A7-F7D2-4F9A-99BE-E810E6AC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65" y="122973"/>
            <a:ext cx="2286001" cy="444587"/>
          </a:xfrm>
        </p:spPr>
        <p:txBody>
          <a:bodyPr/>
          <a:lstStyle/>
          <a:p>
            <a:pPr marL="0" lvl="0" indent="0" algn="l" defTabSz="457200">
              <a:spcBef>
                <a:spcPct val="0"/>
              </a:spcBef>
              <a:buClrTx/>
              <a:buSzTx/>
              <a:buNone/>
            </a:pPr>
            <a:r>
              <a:rPr lang="ru-RU" sz="2000">
                <a:solidFill>
                  <a:srgbClr val="000066"/>
                </a:solidFill>
                <a:effectLst/>
                <a:ea typeface="+mn-ea"/>
                <a:cs typeface="+mn-cs"/>
              </a:rPr>
              <a:t>«Голосование»</a:t>
            </a:r>
            <a:endParaRPr lang="ru-RU" sz="1100" b="0">
              <a:solidFill>
                <a:srgbClr val="000066"/>
              </a:solidFill>
              <a:effectLst/>
              <a:ea typeface="+mn-ea"/>
              <a:cs typeface="+mn-cs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6B437BA-6D92-4742-8F55-E55C85D35F4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7" y="618268"/>
            <a:ext cx="7030627" cy="3163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C438D8E-11A4-4ACB-813B-820D9B0FE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93" t="11897" r="12085"/>
          <a:stretch>
            <a:fillRect/>
          </a:stretch>
        </p:blipFill>
        <p:spPr>
          <a:xfrm>
            <a:off x="5571934" y="3429000"/>
            <a:ext cx="6361472" cy="3274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HOME\AppData\Local\Temp\peazip-tmp\.ptmp1BEA21\IMG-20240403-WA0030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97" r="15231"/>
          <a:stretch>
            <a:fillRect/>
          </a:stretch>
        </p:blipFill>
        <p:spPr bwMode="auto">
          <a:xfrm>
            <a:off x="8044816" y="0"/>
            <a:ext cx="3888590" cy="319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21607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449967E-7B59-4374-B249-78476D87939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27" t="16430" r="14197" b="9095"/>
          <a:stretch>
            <a:fillRect/>
          </a:stretch>
        </p:blipFill>
        <p:spPr>
          <a:xfrm>
            <a:off x="1779978" y="570195"/>
            <a:ext cx="7505911" cy="6140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14454" y="46975"/>
            <a:ext cx="4469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66"/>
                </a:solidFill>
                <a:latin typeface="+mj-lt"/>
              </a:rPr>
              <a:t>«Спасибо за внимание!»</a:t>
            </a:r>
            <a:endParaRPr lang="ru-RU" sz="28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014582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 descr="C:\Users\HOME\AppData\Local\Temp\peazip-tmp\.ptmp1BEA21\IMG-20240403-WA0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8" b="16782"/>
          <a:stretch>
            <a:fillRect/>
          </a:stretch>
        </p:blipFill>
        <p:spPr bwMode="auto">
          <a:xfrm>
            <a:off x="280495" y="709448"/>
            <a:ext cx="3282512" cy="5407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OME\AppData\Local\Temp\peazip-tmp\.ptmp5D9E26\Screenshot_20240403_22451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0" b="2588"/>
          <a:stretch>
            <a:fillRect/>
          </a:stretch>
        </p:blipFill>
        <p:spPr bwMode="auto">
          <a:xfrm>
            <a:off x="3814698" y="1545019"/>
            <a:ext cx="8055422" cy="3736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5491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C:\Users\HOME\AppData\Local\Temp\peazip-tmp\.ptmp1BEA21\IMG-20240401-WA000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77" t="5556" r="8884" b="6259"/>
          <a:stretch>
            <a:fillRect/>
          </a:stretch>
        </p:blipFill>
        <p:spPr bwMode="auto">
          <a:xfrm>
            <a:off x="255874" y="442190"/>
            <a:ext cx="2650084" cy="4208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E\AppData\Local\Temp\peazip-tmp\.ptmp1BEA21\IMG-20240403-WA002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82" b="19672"/>
          <a:stretch>
            <a:fillRect/>
          </a:stretch>
        </p:blipFill>
        <p:spPr bwMode="auto">
          <a:xfrm>
            <a:off x="3328744" y="2403817"/>
            <a:ext cx="2767256" cy="3895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44628" y="110951"/>
            <a:ext cx="2650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>
                <a:solidFill>
                  <a:srgbClr val="000066"/>
                </a:solidFill>
              </a:rPr>
              <a:t>«Говорящая среда»</a:t>
            </a:r>
            <a:endParaRPr lang="ru-RU" sz="1100">
              <a:solidFill>
                <a:srgbClr val="00006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23321C1-86AF-407B-A8BB-CA12ED6AC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t="11040" r="4568" b="9104"/>
          <a:stretch>
            <a:fillRect/>
          </a:stretch>
        </p:blipFill>
        <p:spPr>
          <a:xfrm>
            <a:off x="6518786" y="690716"/>
            <a:ext cx="4739149" cy="547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4825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988A81E-2F48-4247-BDA4-B2A0EA803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0" b="28459"/>
          <a:stretch>
            <a:fillRect/>
          </a:stretch>
        </p:blipFill>
        <p:spPr>
          <a:xfrm>
            <a:off x="1082163" y="975851"/>
            <a:ext cx="2801579" cy="49062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27DF261-BDE7-4D3B-8006-90FDCE94B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66" y="1229032"/>
            <a:ext cx="2294112" cy="50980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A6B663D-8212-4A06-9506-3B2E08135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0" r="25882"/>
          <a:stretch>
            <a:fillRect/>
          </a:stretch>
        </p:blipFill>
        <p:spPr>
          <a:xfrm>
            <a:off x="7295239" y="550697"/>
            <a:ext cx="3530078" cy="500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402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C:\Users\HOME\AppData\Local\Temp\peazip-tmp\.ptmp6ED60F\IMG-20240403-WA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1"/>
          <a:stretch>
            <a:fillRect/>
          </a:stretch>
        </p:blipFill>
        <p:spPr bwMode="auto">
          <a:xfrm>
            <a:off x="280495" y="788276"/>
            <a:ext cx="3086100" cy="565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OME\AppData\Local\Temp\peazip-tmp\.ptmp6ED60F\IMG-20240403-WA0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2"/>
          <a:stretch>
            <a:fillRect/>
          </a:stretch>
        </p:blipFill>
        <p:spPr bwMode="auto">
          <a:xfrm>
            <a:off x="6381750" y="504497"/>
            <a:ext cx="3086100" cy="580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HOME\AppData\Local\Temp\peazip-tmp\.ptmp1BEA21\IMG-20240403-WA0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4"/>
          <a:stretch>
            <a:fillRect/>
          </a:stretch>
        </p:blipFill>
        <p:spPr bwMode="auto">
          <a:xfrm>
            <a:off x="3476954" y="622737"/>
            <a:ext cx="3086100" cy="599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HOME\AppData\Local\Temp\peazip-tmp\.ptmp1BEA21\IMG-20240403-WA00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b="13333"/>
          <a:stretch>
            <a:fillRect/>
          </a:stretch>
        </p:blipFill>
        <p:spPr bwMode="auto">
          <a:xfrm>
            <a:off x="9467850" y="504497"/>
            <a:ext cx="264138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24412" y="104387"/>
            <a:ext cx="5269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>
                <a:solidFill>
                  <a:srgbClr val="000066"/>
                </a:solidFill>
              </a:rPr>
              <a:t>«Правила, придуманные детьми в игре»</a:t>
            </a:r>
            <a:endParaRPr lang="ru-RU" sz="11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2276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Объект 4">
            <a:extLst>
              <a:ext uri="{FF2B5EF4-FFF2-40B4-BE49-F238E27FC236}">
                <a16:creationId xmlns="" xmlns:a16="http://schemas.microsoft.com/office/drawing/2014/main" id="{5766B882-40A6-4109-B504-CDA16DB4C1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5"/>
          <a:stretch>
            <a:fillRect/>
          </a:stretch>
        </p:blipFill>
        <p:spPr>
          <a:xfrm>
            <a:off x="483892" y="4851045"/>
            <a:ext cx="5288038" cy="190737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09D98C5-57BC-4741-A264-7BB700B4E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41262" r="9677" b="22537"/>
          <a:stretch>
            <a:fillRect/>
          </a:stretch>
        </p:blipFill>
        <p:spPr>
          <a:xfrm>
            <a:off x="1877117" y="2805589"/>
            <a:ext cx="8692638" cy="182972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141516" y="0"/>
            <a:ext cx="2821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</a:rPr>
              <a:t>«Лента времени»</a:t>
            </a:r>
            <a:endParaRPr lang="ru-RU" sz="1200">
              <a:solidFill>
                <a:srgbClr val="000066"/>
              </a:solidFill>
            </a:endParaRPr>
          </a:p>
        </p:txBody>
      </p:sp>
      <p:pic>
        <p:nvPicPr>
          <p:cNvPr id="1026" name="Picture 2" descr="C:\Users\HOME\Desktop\IMG-20240401-WA001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08" b="24182"/>
          <a:stretch>
            <a:fillRect/>
          </a:stretch>
        </p:blipFill>
        <p:spPr bwMode="auto">
          <a:xfrm>
            <a:off x="2238702" y="640679"/>
            <a:ext cx="7969469" cy="20230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IMG-20240403-WA0025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4439" y="4851045"/>
            <a:ext cx="4346317" cy="195584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0363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0E0C2A4F-4437-483A-9A29-DE78225D47D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" t="3458" r="8154" b="5169"/>
          <a:stretch>
            <a:fillRect/>
          </a:stretch>
        </p:blipFill>
        <p:spPr>
          <a:xfrm>
            <a:off x="249708" y="849346"/>
            <a:ext cx="3982065" cy="5812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275DFE8-A7FC-4185-B513-D198E6BC6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7322" r="2899" b="10298"/>
          <a:stretch>
            <a:fillRect/>
          </a:stretch>
        </p:blipFill>
        <p:spPr>
          <a:xfrm rot="16200000">
            <a:off x="7225786" y="1908464"/>
            <a:ext cx="5784274" cy="3721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FD4D693-9155-452A-B4FF-5F918C8DE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t="22797" r="10965"/>
          <a:stretch>
            <a:fillRect/>
          </a:stretch>
        </p:blipFill>
        <p:spPr>
          <a:xfrm>
            <a:off x="4367764" y="2287683"/>
            <a:ext cx="3769178" cy="296306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98282" y="14287"/>
            <a:ext cx="3762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>
                <a:solidFill>
                  <a:srgbClr val="000066"/>
                </a:solidFill>
              </a:rPr>
              <a:t>«Линейный календарь»</a:t>
            </a:r>
            <a:endParaRPr lang="ru-RU" sz="12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5992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Объект 4">
            <a:extLst>
              <a:ext uri="{FF2B5EF4-FFF2-40B4-BE49-F238E27FC236}">
                <a16:creationId xmlns="" xmlns:a16="http://schemas.microsoft.com/office/drawing/2014/main" id="{948F5771-09CE-4493-AE92-E7338B7E673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6" b="21550"/>
          <a:stretch>
            <a:fillRect/>
          </a:stretch>
        </p:blipFill>
        <p:spPr>
          <a:xfrm>
            <a:off x="205920" y="2168183"/>
            <a:ext cx="3476041" cy="4074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93D224D-7013-4BCD-96E7-1528B0FA0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0" b="26738"/>
          <a:stretch>
            <a:fillRect/>
          </a:stretch>
        </p:blipFill>
        <p:spPr>
          <a:xfrm>
            <a:off x="3933517" y="891177"/>
            <a:ext cx="3996538" cy="439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C9C4B81-16FA-4D48-A71B-D166143BB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7" r="11520" b="33908"/>
          <a:stretch>
            <a:fillRect/>
          </a:stretch>
        </p:blipFill>
        <p:spPr>
          <a:xfrm>
            <a:off x="8175428" y="2153275"/>
            <a:ext cx="3696005" cy="4365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67633" y="0"/>
            <a:ext cx="2358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>
                <a:solidFill>
                  <a:srgbClr val="000066"/>
                </a:solidFill>
              </a:rPr>
              <a:t>«Загадка дня»</a:t>
            </a:r>
            <a:endParaRPr lang="ru-RU" sz="120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9886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EDD8AD5-BC1D-4235-92FD-9E6E8768AEE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7" t="9035" b="7942"/>
          <a:stretch>
            <a:fillRect/>
          </a:stretch>
        </p:blipFill>
        <p:spPr>
          <a:xfrm>
            <a:off x="1584785" y="771251"/>
            <a:ext cx="3523244" cy="5811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704B65D-B738-4739-B210-2B05BC4BC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28" b="8165"/>
          <a:stretch>
            <a:fillRect/>
          </a:stretch>
        </p:blipFill>
        <p:spPr>
          <a:xfrm>
            <a:off x="6496020" y="736750"/>
            <a:ext cx="3735800" cy="588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370632" y="184666"/>
            <a:ext cx="2895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66"/>
                </a:solidFill>
              </a:rPr>
              <a:t>«Лаборатория историй»</a:t>
            </a:r>
            <a:endParaRPr lang="ru-RU" sz="105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9696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Arial"/>
        <a:cs typeface="Arial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Arial"/>
        <a:cs typeface="Arial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Slipstream</Template>
  <Company/>
  <PresentationFormat>Произвольный</PresentationFormat>
  <Paragraphs>18</Paragraphs>
  <Slides>15</Slides>
  <Notes>0</Notes>
  <TotalTime>488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19">
      <vt:lpstr>Arial</vt:lpstr>
      <vt:lpstr>Trebuchet MS</vt:lpstr>
      <vt:lpstr>Georgia</vt:lpstr>
      <vt:lpstr>Воздушный поток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«Голосование»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User</dc:creator>
  <cp:lastModifiedBy>Заведующий</cp:lastModifiedBy>
  <cp:revision>25</cp:revision>
  <dcterms:created xsi:type="dcterms:W3CDTF">2024-04-03T10:17:18Z</dcterms:created>
  <dcterms:modified xsi:type="dcterms:W3CDTF">2025-02-17T04:41:53Z</dcterms:modified>
</cp:coreProperties>
</file>